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7" r:id="rId41"/>
    <p:sldId id="298" r:id="rId42"/>
    <p:sldId id="299" r:id="rId43"/>
    <p:sldId id="300" r:id="rId44"/>
    <p:sldId id="301"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hdmtyWPhwsRFENNjrQRyl8K/Vk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F6CE04-00C3-4903-9F45-D037DCA0747A}">
  <a:tblStyle styleId="{0DF6CE04-00C3-4903-9F45-D037DCA0747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A513C1E-C3D8-4E77-9379-B2C6DD16B63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0"/>
  </p:normalViewPr>
  <p:slideViewPr>
    <p:cSldViewPr snapToGrid="0" snapToObjects="1">
      <p:cViewPr varScale="1">
        <p:scale>
          <a:sx n="102" d="100"/>
          <a:sy n="102" d="100"/>
        </p:scale>
        <p:origin x="9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Amidtzalee Laguna Mundo </a:t>
            </a:r>
            <a:endParaRPr/>
          </a:p>
        </p:txBody>
      </p:sp>
      <p:sp>
        <p:nvSpPr>
          <p:cNvPr id="123" name="Google Shape;12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e6623b9589_2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e6623b9589_2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My teammate decided to go another approach to the webserver. However I feel like the webserver of the ESP32 is such a great feature that it should still be highlighted, so I decided to create the webserver and make it display the value reading from the sensors. It is a very simple html design nothing fancy due to the time constraints and other responsibilities, and the only intention was to showcase this great feature of esp32. </a:t>
            </a:r>
            <a:endParaRPr/>
          </a:p>
        </p:txBody>
      </p:sp>
      <p:sp>
        <p:nvSpPr>
          <p:cNvPr id="248" name="Google Shape;248;ge6623b9589_2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Amidtzalee Laguna Mundo </a:t>
            </a:r>
            <a:endParaRPr/>
          </a:p>
        </p:txBody>
      </p:sp>
      <p:sp>
        <p:nvSpPr>
          <p:cNvPr id="258" name="Google Shape;25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e6623b9589_2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e6623b9589_2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The design on the left it has a voltage level converter from 5V to 3.3V to provide to the microcontroller. The components all use 5V so a connection is left to power the components as well. It does not include a USB port because it is meant to be program through a USB to UART programmer. </a:t>
            </a:r>
            <a:endParaRPr/>
          </a:p>
          <a:p>
            <a:pPr marL="0" lvl="0" indent="0" algn="l" rtl="0">
              <a:spcBef>
                <a:spcPts val="0"/>
              </a:spcBef>
              <a:spcAft>
                <a:spcPts val="0"/>
              </a:spcAft>
              <a:buNone/>
            </a:pPr>
            <a:endParaRPr/>
          </a:p>
          <a:p>
            <a:pPr marL="0" lvl="0" indent="0" algn="l" rtl="0">
              <a:spcBef>
                <a:spcPts val="0"/>
              </a:spcBef>
              <a:spcAft>
                <a:spcPts val="0"/>
              </a:spcAft>
              <a:buNone/>
            </a:pPr>
            <a:r>
              <a:rPr lang="en-US"/>
              <a:t>The design on the right is very similar to the one on the left but the board is powered through an USB. It has a CP2102 USB to UART bridge that provides a complete plug and play interface solution, and it is USB 2.0 compliant. </a:t>
            </a:r>
            <a:endParaRPr/>
          </a:p>
          <a:p>
            <a:pPr marL="0" lvl="0" indent="0" algn="l" rtl="0">
              <a:spcBef>
                <a:spcPts val="0"/>
              </a:spcBef>
              <a:spcAft>
                <a:spcPts val="0"/>
              </a:spcAft>
              <a:buNone/>
            </a:pPr>
            <a:endParaRPr/>
          </a:p>
          <a:p>
            <a:pPr marL="0" lvl="0" indent="0" algn="l" rtl="0">
              <a:spcBef>
                <a:spcPts val="0"/>
              </a:spcBef>
              <a:spcAft>
                <a:spcPts val="0"/>
              </a:spcAft>
              <a:buNone/>
            </a:pPr>
            <a:r>
              <a:rPr lang="en-US"/>
              <a:t>It didnt make it to production due to the high cost spent in the other PCB’s. We wanted to keep the cost of the project as lowest as posible. However one of this board is on it’s way here that I will be working on my free time for fun. </a:t>
            </a:r>
            <a:endParaRPr/>
          </a:p>
        </p:txBody>
      </p:sp>
      <p:sp>
        <p:nvSpPr>
          <p:cNvPr id="267" name="Google Shape;267;ge6623b9589_2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Majed Halawa</a:t>
            </a:r>
            <a:endParaRPr/>
          </a:p>
        </p:txBody>
      </p:sp>
      <p:sp>
        <p:nvSpPr>
          <p:cNvPr id="278" name="Google Shape;27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Jordan Sole</a:t>
            </a:r>
            <a:endParaRPr/>
          </a:p>
        </p:txBody>
      </p:sp>
      <p:sp>
        <p:nvSpPr>
          <p:cNvPr id="285" name="Google Shape;2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Majed Halawa</a:t>
            </a:r>
            <a:endParaRPr/>
          </a:p>
        </p:txBody>
      </p:sp>
      <p:sp>
        <p:nvSpPr>
          <p:cNvPr id="301" name="Google Shape;3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Majed Halawa</a:t>
            </a:r>
            <a:endParaRPr/>
          </a:p>
        </p:txBody>
      </p:sp>
      <p:sp>
        <p:nvSpPr>
          <p:cNvPr id="311" name="Google Shape;31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Majed Halawa</a:t>
            </a:r>
            <a:endParaRPr/>
          </a:p>
        </p:txBody>
      </p:sp>
      <p:sp>
        <p:nvSpPr>
          <p:cNvPr id="342" name="Google Shape;3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Majed Halawa</a:t>
            </a:r>
            <a:endParaRPr/>
          </a:p>
        </p:txBody>
      </p:sp>
      <p:sp>
        <p:nvSpPr>
          <p:cNvPr id="351" name="Google Shape;35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Amidtzalee Laguna Mundo</a:t>
            </a:r>
            <a:endParaRPr/>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Majed Halawa</a:t>
            </a:r>
            <a:endParaRPr/>
          </a:p>
        </p:txBody>
      </p:sp>
      <p:sp>
        <p:nvSpPr>
          <p:cNvPr id="382" name="Google Shape;38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Majed Halawa</a:t>
            </a:r>
            <a:endParaRPr/>
          </a:p>
        </p:txBody>
      </p:sp>
      <p:sp>
        <p:nvSpPr>
          <p:cNvPr id="394" name="Google Shape;39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Majed Halawa</a:t>
            </a:r>
            <a:endParaRPr/>
          </a:p>
        </p:txBody>
      </p:sp>
      <p:sp>
        <p:nvSpPr>
          <p:cNvPr id="426" name="Google Shape;42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Majed Halawa</a:t>
            </a:r>
            <a:endParaRPr/>
          </a:p>
        </p:txBody>
      </p:sp>
      <p:sp>
        <p:nvSpPr>
          <p:cNvPr id="442" name="Google Shape;44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Amidtzalee Laguna Mundo </a:t>
            </a:r>
            <a:endParaRPr/>
          </a:p>
        </p:txBody>
      </p:sp>
      <p:sp>
        <p:nvSpPr>
          <p:cNvPr id="479" name="Google Shape;47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Amidtzalee Laguna Mundo </a:t>
            </a:r>
            <a:endParaRPr/>
          </a:p>
        </p:txBody>
      </p:sp>
      <p:sp>
        <p:nvSpPr>
          <p:cNvPr id="494" name="Google Shape;49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Amidtzalee Laguna Mundo</a:t>
            </a:r>
            <a:endParaRPr/>
          </a:p>
        </p:txBody>
      </p:sp>
      <p:sp>
        <p:nvSpPr>
          <p:cNvPr id="159" name="Google Shape;15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Majed Halawa</a:t>
            </a:r>
            <a:endParaRPr/>
          </a:p>
        </p:txBody>
      </p:sp>
      <p:sp>
        <p:nvSpPr>
          <p:cNvPr id="519" name="Google Shape;51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527" name="Google Shape;52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536" name="Google Shape;536;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6623b9589_1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6623b9589_1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ge6623b9589_1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554" name="Google Shape;554;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563" name="Google Shape;563;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e6623b9589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e6623b9589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e6623b9589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e6623b9589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e6623b9589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ge6623b9589_1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6623b9589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6623b9589_1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ge6623b9589_1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598" name="Google Shape;59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Amidtzalee Laguna Mundo </a:t>
            </a:r>
            <a:endParaRPr/>
          </a:p>
        </p:txBody>
      </p:sp>
      <p:sp>
        <p:nvSpPr>
          <p:cNvPr id="183" name="Google Shape;18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This is the way the project was divided. We needed to organize responsibilities quick and efficiently. The assigned blocks were decided based on the students strong backgrounds for example the computer engineers took the software part of the project, and electrical engineers took the hardware. However we all have worked in a little bit of everything when troubleshooting. We also assigned a secondary task.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632" name="Google Shape;63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640" name="Google Shape;64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This concludes our CDR presentation if there are any questions we welcome them in class. </a:t>
            </a:r>
            <a:endParaRPr/>
          </a:p>
        </p:txBody>
      </p:sp>
      <p:sp>
        <p:nvSpPr>
          <p:cNvPr id="650" name="Google Shape;65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Amidtzalee Laguna Mundo </a:t>
            </a:r>
            <a:endParaRPr/>
          </a:p>
        </p:txBody>
      </p:sp>
      <p:sp>
        <p:nvSpPr>
          <p:cNvPr id="193" name="Google Shape;19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just" rtl="0">
              <a:spcBef>
                <a:spcPts val="0"/>
              </a:spcBef>
              <a:spcAft>
                <a:spcPts val="0"/>
              </a:spcAft>
              <a:buClr>
                <a:schemeClr val="dk1"/>
              </a:buClr>
              <a:buSzPts val="1400"/>
              <a:buFont typeface="Helvetica Neue"/>
              <a:buAutoNum type="arabicPeriod"/>
            </a:pPr>
            <a:r>
              <a:rPr lang="en-US">
                <a:latin typeface="Helvetica Neue"/>
                <a:ea typeface="Helvetica Neue"/>
                <a:cs typeface="Helvetica Neue"/>
                <a:sym typeface="Helvetica Neue"/>
              </a:rPr>
              <a:t>This is done so there is appropriate water flow, and the nutrients can properly reach the plants. We measured this by calculating how long it takes to fill a container. </a:t>
            </a:r>
            <a:endParaRPr>
              <a:latin typeface="Helvetica Neue"/>
              <a:ea typeface="Helvetica Neue"/>
              <a:cs typeface="Helvetica Neue"/>
              <a:sym typeface="Helvetica Neue"/>
            </a:endParaRPr>
          </a:p>
          <a:p>
            <a:pPr marL="0" lvl="0" indent="0" algn="just" rtl="0">
              <a:spcBef>
                <a:spcPts val="0"/>
              </a:spcBef>
              <a:spcAft>
                <a:spcPts val="0"/>
              </a:spcAft>
              <a:buNone/>
            </a:pPr>
            <a:r>
              <a:rPr lang="en-US">
                <a:latin typeface="Helvetica Neue"/>
                <a:ea typeface="Helvetica Neue"/>
                <a:cs typeface="Helvetica Neue"/>
                <a:sym typeface="Helvetica Neue"/>
              </a:rPr>
              <a:t> </a:t>
            </a:r>
            <a:endParaRPr>
              <a:latin typeface="Helvetica Neue"/>
              <a:ea typeface="Helvetica Neue"/>
              <a:cs typeface="Helvetica Neue"/>
              <a:sym typeface="Helvetica Neue"/>
            </a:endParaRPr>
          </a:p>
          <a:p>
            <a:pPr marL="457200" lvl="0" indent="-317500" algn="just" rtl="0">
              <a:spcBef>
                <a:spcPts val="0"/>
              </a:spcBef>
              <a:spcAft>
                <a:spcPts val="0"/>
              </a:spcAft>
              <a:buClr>
                <a:schemeClr val="dk1"/>
              </a:buClr>
              <a:buSzPts val="1400"/>
              <a:buFont typeface="Helvetica Neue"/>
              <a:buAutoNum type="arabicPeriod"/>
            </a:pPr>
            <a:r>
              <a:rPr lang="en-US">
                <a:latin typeface="Helvetica Neue"/>
                <a:ea typeface="Helvetica Neue"/>
                <a:cs typeface="Helvetica Neue"/>
                <a:sym typeface="Helvetica Neue"/>
              </a:rPr>
              <a:t>The tank should be filled with water at 12 inches at all times. It is done to ensure the plants are getting the correct amount of water. This is calculated by measuring the water, and monitoring it with our water level sensor. </a:t>
            </a:r>
            <a:endParaRPr>
              <a:latin typeface="Helvetica Neue"/>
              <a:ea typeface="Helvetica Neue"/>
              <a:cs typeface="Helvetica Neue"/>
              <a:sym typeface="Helvetica Neue"/>
            </a:endParaRPr>
          </a:p>
          <a:p>
            <a:pPr marL="0" lvl="0" indent="0" algn="just" rtl="0">
              <a:spcBef>
                <a:spcPts val="0"/>
              </a:spcBef>
              <a:spcAft>
                <a:spcPts val="0"/>
              </a:spcAft>
              <a:buNone/>
            </a:pPr>
            <a:r>
              <a:rPr lang="en-US">
                <a:latin typeface="Helvetica Neue"/>
                <a:ea typeface="Helvetica Neue"/>
                <a:cs typeface="Helvetica Neue"/>
                <a:sym typeface="Helvetica Neue"/>
              </a:rPr>
              <a:t> </a:t>
            </a:r>
            <a:endParaRPr>
              <a:latin typeface="Helvetica Neue"/>
              <a:ea typeface="Helvetica Neue"/>
              <a:cs typeface="Helvetica Neue"/>
              <a:sym typeface="Helvetica Neue"/>
            </a:endParaRPr>
          </a:p>
          <a:p>
            <a:pPr marL="457200" lvl="0" indent="-317500" algn="just" rtl="0">
              <a:spcBef>
                <a:spcPts val="0"/>
              </a:spcBef>
              <a:spcAft>
                <a:spcPts val="0"/>
              </a:spcAft>
              <a:buClr>
                <a:schemeClr val="dk1"/>
              </a:buClr>
              <a:buSzPts val="1400"/>
              <a:buFont typeface="Helvetica Neue"/>
              <a:buAutoNum type="arabicPeriod"/>
            </a:pPr>
            <a:r>
              <a:rPr lang="en-US">
                <a:latin typeface="Helvetica Neue"/>
                <a:ea typeface="Helvetica Neue"/>
                <a:cs typeface="Helvetica Neue"/>
                <a:sym typeface="Helvetica Neue"/>
              </a:rPr>
              <a:t>The water needs to stay on this pH level for the plants to grow healthy and can better absorb the nutrients. The pH level was measured by using our Ph level sensor. </a:t>
            </a:r>
            <a:endParaRPr>
              <a:latin typeface="Helvetica Neue"/>
              <a:ea typeface="Helvetica Neue"/>
              <a:cs typeface="Helvetica Neue"/>
              <a:sym typeface="Helvetica Neue"/>
            </a:endParaRPr>
          </a:p>
          <a:p>
            <a:pPr marL="0" lvl="0" indent="0" algn="just" rtl="0">
              <a:spcBef>
                <a:spcPts val="0"/>
              </a:spcBef>
              <a:spcAft>
                <a:spcPts val="0"/>
              </a:spcAft>
              <a:buNone/>
            </a:pPr>
            <a:endParaRPr>
              <a:latin typeface="Helvetica Neue"/>
              <a:ea typeface="Helvetica Neue"/>
              <a:cs typeface="Helvetica Neue"/>
              <a:sym typeface="Helvetica Neue"/>
            </a:endParaRPr>
          </a:p>
          <a:p>
            <a:pPr marL="457200" lvl="0" indent="-317500" algn="just" rtl="0">
              <a:spcBef>
                <a:spcPts val="0"/>
              </a:spcBef>
              <a:spcAft>
                <a:spcPts val="0"/>
              </a:spcAft>
              <a:buClr>
                <a:schemeClr val="dk1"/>
              </a:buClr>
              <a:buSzPts val="1400"/>
              <a:buFont typeface="Helvetica Neue"/>
              <a:buAutoNum type="arabicPeriod"/>
            </a:pPr>
            <a:r>
              <a:rPr lang="en-US">
                <a:latin typeface="Helvetica Neue"/>
                <a:ea typeface="Helvetica Neue"/>
                <a:cs typeface="Helvetica Neue"/>
                <a:sym typeface="Helvetica Neue"/>
              </a:rPr>
              <a:t>To keep the hydroponics monitored the updates will be send every 800 milliseconds to ensure that the data is always updated. </a:t>
            </a:r>
            <a:endParaRPr>
              <a:latin typeface="Helvetica Neue"/>
              <a:ea typeface="Helvetica Neue"/>
              <a:cs typeface="Helvetica Neue"/>
              <a:sym typeface="Helvetica Neue"/>
            </a:endParaRPr>
          </a:p>
          <a:p>
            <a:pPr marL="0" lvl="0" indent="0" algn="just" rtl="0">
              <a:spcBef>
                <a:spcPts val="0"/>
              </a:spcBef>
              <a:spcAft>
                <a:spcPts val="0"/>
              </a:spcAft>
              <a:buNone/>
            </a:pPr>
            <a:endParaRPr>
              <a:latin typeface="Helvetica Neue"/>
              <a:ea typeface="Helvetica Neue"/>
              <a:cs typeface="Helvetica Neue"/>
              <a:sym typeface="Helvetica Neue"/>
            </a:endParaRPr>
          </a:p>
          <a:p>
            <a:pPr marL="457200" lvl="0" indent="-317500" algn="just" rtl="0">
              <a:spcBef>
                <a:spcPts val="0"/>
              </a:spcBef>
              <a:spcAft>
                <a:spcPts val="0"/>
              </a:spcAft>
              <a:buClr>
                <a:schemeClr val="dk1"/>
              </a:buClr>
              <a:buSzPts val="1400"/>
              <a:buFont typeface="Helvetica Neue"/>
              <a:buAutoNum type="arabicPeriod"/>
            </a:pPr>
            <a:r>
              <a:rPr lang="en-US">
                <a:latin typeface="Helvetica Neue"/>
                <a:ea typeface="Helvetica Neue"/>
                <a:cs typeface="Helvetica Neue"/>
                <a:sym typeface="Helvetica Neue"/>
              </a:rPr>
              <a:t>The lights should be on for 14 hours out of the day, and they should be turned off automatically</a:t>
            </a:r>
            <a:endParaRPr>
              <a:latin typeface="Helvetica Neue"/>
              <a:ea typeface="Helvetica Neue"/>
              <a:cs typeface="Helvetica Neue"/>
              <a:sym typeface="Helvetica Neue"/>
            </a:endParaRPr>
          </a:p>
          <a:p>
            <a:pPr marL="0" lvl="0" indent="0" algn="just" rtl="0">
              <a:spcBef>
                <a:spcPts val="0"/>
              </a:spcBef>
              <a:spcAft>
                <a:spcPts val="0"/>
              </a:spcAft>
              <a:buNone/>
            </a:pPr>
            <a:endParaRPr>
              <a:latin typeface="Helvetica Neue"/>
              <a:ea typeface="Helvetica Neue"/>
              <a:cs typeface="Helvetica Neue"/>
              <a:sym typeface="Helvetica Neue"/>
            </a:endParaRPr>
          </a:p>
          <a:p>
            <a:pPr marL="457200" lvl="0" indent="-317500" algn="just" rtl="0">
              <a:spcBef>
                <a:spcPts val="0"/>
              </a:spcBef>
              <a:spcAft>
                <a:spcPts val="0"/>
              </a:spcAft>
              <a:buClr>
                <a:schemeClr val="dk1"/>
              </a:buClr>
              <a:buSzPts val="1400"/>
              <a:buFont typeface="Helvetica Neue"/>
              <a:buAutoNum type="arabicPeriod"/>
            </a:pPr>
            <a:r>
              <a:rPr lang="en-US">
                <a:latin typeface="Helvetica Neue"/>
                <a:ea typeface="Helvetica Neue"/>
                <a:cs typeface="Helvetica Neue"/>
                <a:sym typeface="Helvetica Neue"/>
              </a:rPr>
              <a:t>Exceeding the Lux of 80,000 can damage the plants, so we don’t want to exceed it.</a:t>
            </a:r>
            <a:endParaRPr>
              <a:latin typeface="Helvetica Neue"/>
              <a:ea typeface="Helvetica Neue"/>
              <a:cs typeface="Helvetica Neue"/>
              <a:sym typeface="Helvetica Neue"/>
            </a:endParaRPr>
          </a:p>
          <a:p>
            <a:pPr marL="0" lvl="0" indent="0" algn="just" rtl="0">
              <a:spcBef>
                <a:spcPts val="0"/>
              </a:spcBef>
              <a:spcAft>
                <a:spcPts val="0"/>
              </a:spcAft>
              <a:buNone/>
            </a:pPr>
            <a:endParaRPr>
              <a:latin typeface="Helvetica Neue"/>
              <a:ea typeface="Helvetica Neue"/>
              <a:cs typeface="Helvetica Neue"/>
              <a:sym typeface="Helvetica Neue"/>
            </a:endParaRPr>
          </a:p>
          <a:p>
            <a:pPr marL="457200" lvl="0" indent="-317500" algn="just" rtl="0">
              <a:spcBef>
                <a:spcPts val="0"/>
              </a:spcBef>
              <a:spcAft>
                <a:spcPts val="0"/>
              </a:spcAft>
              <a:buClr>
                <a:schemeClr val="dk1"/>
              </a:buClr>
              <a:buSzPts val="1400"/>
              <a:buFont typeface="Helvetica Neue"/>
              <a:buAutoNum type="arabicPeriod"/>
            </a:pPr>
            <a:r>
              <a:rPr lang="en-US">
                <a:latin typeface="Helvetica Neue"/>
                <a:ea typeface="Helvetica Neue"/>
                <a:cs typeface="Helvetica Neue"/>
                <a:sym typeface="Helvetica Neue"/>
              </a:rPr>
              <a:t>The microcontroller requirements and sensors require 3.3 and 5 voltage to function properly. The voltage was measure using a voltmeter. </a:t>
            </a:r>
            <a:endParaRPr>
              <a:latin typeface="Helvetica Neue"/>
              <a:ea typeface="Helvetica Neue"/>
              <a:cs typeface="Helvetica Neue"/>
              <a:sym typeface="Helvetica Neue"/>
            </a:endParaRPr>
          </a:p>
          <a:p>
            <a:pPr marL="0" lvl="0" indent="0" algn="just" rtl="0">
              <a:spcBef>
                <a:spcPts val="0"/>
              </a:spcBef>
              <a:spcAft>
                <a:spcPts val="0"/>
              </a:spcAft>
              <a:buNone/>
            </a:pPr>
            <a:endParaRPr>
              <a:latin typeface="Helvetica Neue"/>
              <a:ea typeface="Helvetica Neue"/>
              <a:cs typeface="Helvetica Neue"/>
              <a:sym typeface="Helvetica Neue"/>
            </a:endParaRPr>
          </a:p>
          <a:p>
            <a:pPr marL="457200" lvl="0" indent="-317500" algn="just" rtl="0">
              <a:spcBef>
                <a:spcPts val="0"/>
              </a:spcBef>
              <a:spcAft>
                <a:spcPts val="0"/>
              </a:spcAft>
              <a:buClr>
                <a:schemeClr val="dk1"/>
              </a:buClr>
              <a:buSzPts val="1400"/>
              <a:buFont typeface="Helvetica Neue"/>
              <a:buAutoNum type="arabicPeriod"/>
            </a:pPr>
            <a:r>
              <a:rPr lang="en-US">
                <a:latin typeface="Helvetica Neue"/>
                <a:ea typeface="Helvetica Neue"/>
                <a:cs typeface="Helvetica Neue"/>
                <a:sym typeface="Helvetica Neue"/>
              </a:rPr>
              <a:t>The communication module should have a reasonable range to access wireless internet connection. This requirement was tested by moving away from the router since the webserver functions by connecting to the router. </a:t>
            </a:r>
            <a:endParaRPr>
              <a:latin typeface="Helvetica Neue"/>
              <a:ea typeface="Helvetica Neue"/>
              <a:cs typeface="Helvetica Neue"/>
              <a:sym typeface="Helvetica Neue"/>
            </a:endParaRPr>
          </a:p>
          <a:p>
            <a:pPr marL="0" lvl="0" indent="0" algn="just" rtl="0">
              <a:spcBef>
                <a:spcPts val="0"/>
              </a:spcBef>
              <a:spcAft>
                <a:spcPts val="0"/>
              </a:spcAft>
              <a:buClr>
                <a:schemeClr val="dk1"/>
              </a:buClr>
              <a:buSzPts val="1100"/>
              <a:buFont typeface="Arial"/>
              <a:buNone/>
            </a:pPr>
            <a:endParaRPr>
              <a:latin typeface="Helvetica Neue"/>
              <a:ea typeface="Helvetica Neue"/>
              <a:cs typeface="Helvetica Neue"/>
              <a:sym typeface="Helvetica Neue"/>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endParaRPr/>
          </a:p>
        </p:txBody>
      </p:sp>
      <p:sp>
        <p:nvSpPr>
          <p:cNvPr id="210" name="Google Shape;21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en-US">
                <a:latin typeface="Helvetica Neue"/>
                <a:ea typeface="Helvetica Neue"/>
                <a:cs typeface="Helvetica Neue"/>
                <a:sym typeface="Helvetica Neue"/>
              </a:rPr>
              <a:t>ESP8266, the predecessor of produced by Espressif Systems in Shanghai, China, </a:t>
            </a:r>
            <a:r>
              <a:rPr lang="en-US">
                <a:highlight>
                  <a:srgbClr val="FFFF00"/>
                </a:highlight>
                <a:latin typeface="Helvetica Neue"/>
                <a:ea typeface="Helvetica Neue"/>
                <a:cs typeface="Helvetica Neue"/>
                <a:sym typeface="Helvetica Neue"/>
              </a:rPr>
              <a:t>attracted many professionals because of the low cost. Later, Westerners translated the documentation into English. The integrated WIFI module drew the group to this microcontroller. This WIFI module would cut time and add simplicity to the project. </a:t>
            </a:r>
            <a:r>
              <a:rPr lang="en-US">
                <a:latin typeface="Helvetica Neue"/>
                <a:ea typeface="Helvetica Neue"/>
                <a:cs typeface="Helvetica Neue"/>
                <a:sym typeface="Helvetica Neue"/>
              </a:rPr>
              <a:t>The downside of this microcontroller is that it contains only one analog input. It is possible to increase the number of analog inputs by using an analog multiplexer. </a:t>
            </a:r>
            <a:endParaRPr>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Arial"/>
              <a:buNone/>
            </a:pPr>
            <a:endParaRPr>
              <a:highlight>
                <a:srgbClr val="FFFF00"/>
              </a:highlight>
              <a:latin typeface="Helvetica Neue"/>
              <a:ea typeface="Helvetica Neue"/>
              <a:cs typeface="Helvetica Neue"/>
              <a:sym typeface="Helvetica Neue"/>
            </a:endParaRPr>
          </a:p>
          <a:p>
            <a:pPr marL="0" lvl="0" indent="0" algn="l" rtl="0">
              <a:spcBef>
                <a:spcPts val="0"/>
              </a:spcBef>
              <a:spcAft>
                <a:spcPts val="0"/>
              </a:spcAft>
              <a:buClr>
                <a:schemeClr val="dk1"/>
              </a:buClr>
              <a:buSzPts val="1200"/>
              <a:buFont typeface="Arial"/>
              <a:buNone/>
            </a:pPr>
            <a:r>
              <a:rPr lang="en-US">
                <a:latin typeface="Arial"/>
                <a:ea typeface="Arial"/>
                <a:cs typeface="Arial"/>
                <a:sym typeface="Arial"/>
              </a:rPr>
              <a:t>Compatibility</a:t>
            </a:r>
            <a:endParaRPr>
              <a:latin typeface="Arial"/>
              <a:ea typeface="Arial"/>
              <a:cs typeface="Arial"/>
              <a:sym typeface="Arial"/>
            </a:endParaRPr>
          </a:p>
          <a:p>
            <a:pPr marL="0" lvl="0" indent="0" algn="just" rtl="0">
              <a:spcBef>
                <a:spcPts val="0"/>
              </a:spcBef>
              <a:spcAft>
                <a:spcPts val="0"/>
              </a:spcAft>
              <a:buClr>
                <a:schemeClr val="dk1"/>
              </a:buClr>
              <a:buSzPts val="1200"/>
              <a:buFont typeface="Helvetica Neue"/>
              <a:buNone/>
            </a:pPr>
            <a:r>
              <a:rPr lang="en-US">
                <a:latin typeface="Helvetica Neue"/>
                <a:ea typeface="Helvetica Neue"/>
                <a:cs typeface="Helvetica Neue"/>
                <a:sym typeface="Helvetica Neue"/>
              </a:rPr>
              <a:t>It is essential to consider the microcontroller aspects that will make our workflow more manageable. That is compatibility between the device's hardware and software, including sensors, communication categories, programming platforms, and programming languages. </a:t>
            </a:r>
            <a:endParaRPr>
              <a:latin typeface="Helvetica Neue"/>
              <a:ea typeface="Helvetica Neue"/>
              <a:cs typeface="Helvetica Neue"/>
              <a:sym typeface="Helvetica Neue"/>
            </a:endParaRPr>
          </a:p>
          <a:p>
            <a:pPr marL="0" lvl="0" indent="0" algn="just" rtl="0">
              <a:spcBef>
                <a:spcPts val="0"/>
              </a:spcBef>
              <a:spcAft>
                <a:spcPts val="0"/>
              </a:spcAft>
              <a:buClr>
                <a:schemeClr val="dk1"/>
              </a:buClr>
              <a:buSzPts val="1100"/>
              <a:buFont typeface="Arial"/>
              <a:buNone/>
            </a:pPr>
            <a:r>
              <a:rPr lang="en-US">
                <a:latin typeface="Helvetica Neue"/>
                <a:ea typeface="Helvetica Neue"/>
                <a:cs typeface="Helvetica Neue"/>
                <a:sym typeface="Helvetica Neue"/>
              </a:rPr>
              <a:t>the interface category is crucial to consider; it includes direct digital, direct analog, and protocol-based communications.</a:t>
            </a:r>
            <a:endParaRPr>
              <a:latin typeface="Helvetica Neue"/>
              <a:ea typeface="Helvetica Neue"/>
              <a:cs typeface="Helvetica Neue"/>
              <a:sym typeface="Helvetica Neue"/>
            </a:endParaRPr>
          </a:p>
          <a:p>
            <a:pPr marL="0" lvl="0" indent="0" algn="l" rtl="0">
              <a:spcBef>
                <a:spcPts val="0"/>
              </a:spcBef>
              <a:spcAft>
                <a:spcPts val="0"/>
              </a:spcAft>
              <a:buClr>
                <a:schemeClr val="dk1"/>
              </a:buClr>
              <a:buSzPts val="1200"/>
              <a:buFont typeface="Helvetica Neue"/>
              <a:buNone/>
            </a:pPr>
            <a:r>
              <a:rPr lang="en-US">
                <a:latin typeface="Helvetica Neue"/>
                <a:ea typeface="Helvetica Neue"/>
                <a:cs typeface="Helvetica Neue"/>
                <a:sym typeface="Helvetica Neue"/>
              </a:rPr>
              <a:t>ESP32</a:t>
            </a:r>
            <a:endParaRPr>
              <a:latin typeface="Helvetica Neue"/>
              <a:ea typeface="Helvetica Neue"/>
              <a:cs typeface="Helvetica Neue"/>
              <a:sym typeface="Helvetica Neue"/>
            </a:endParaRPr>
          </a:p>
          <a:p>
            <a:pPr marL="0" lvl="0" indent="0" algn="l" rtl="0">
              <a:spcBef>
                <a:spcPts val="0"/>
              </a:spcBef>
              <a:spcAft>
                <a:spcPts val="0"/>
              </a:spcAft>
              <a:buClr>
                <a:schemeClr val="dk1"/>
              </a:buClr>
              <a:buSzPts val="1200"/>
              <a:buFont typeface="Helvetica Neue"/>
              <a:buNone/>
            </a:pPr>
            <a:r>
              <a:rPr lang="en-US">
                <a:latin typeface="Helvetica Neue"/>
                <a:ea typeface="Helvetica Neue"/>
                <a:cs typeface="Helvetica Neue"/>
                <a:sym typeface="Helvetica Neue"/>
              </a:rPr>
              <a:t>3.0V - 3.6V</a:t>
            </a:r>
            <a:endParaRPr>
              <a:latin typeface="Helvetica Neue"/>
              <a:ea typeface="Helvetica Neue"/>
              <a:cs typeface="Helvetica Neue"/>
              <a:sym typeface="Helvetica Neue"/>
            </a:endParaRPr>
          </a:p>
          <a:p>
            <a:pPr marL="0" lvl="0" indent="0" algn="l" rtl="0">
              <a:spcBef>
                <a:spcPts val="0"/>
              </a:spcBef>
              <a:spcAft>
                <a:spcPts val="0"/>
              </a:spcAft>
              <a:buClr>
                <a:schemeClr val="dk1"/>
              </a:buClr>
              <a:buSzPts val="1200"/>
              <a:buFont typeface="Helvetica Neue"/>
              <a:buNone/>
            </a:pPr>
            <a:r>
              <a:rPr lang="en-US">
                <a:latin typeface="Helvetica Neue"/>
                <a:ea typeface="Helvetica Neue"/>
                <a:cs typeface="Helvetica Neue"/>
                <a:sym typeface="Helvetica Neue"/>
              </a:rPr>
              <a:t>WIFI, UART, SPI, I2C</a:t>
            </a:r>
            <a:endParaRPr>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Arial"/>
              <a:buNone/>
            </a:pPr>
            <a:endParaRPr>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Helvetica Neue"/>
              <a:buNone/>
            </a:pPr>
            <a:r>
              <a:rPr lang="en-US">
                <a:latin typeface="Helvetica Neue"/>
                <a:ea typeface="Helvetica Neue"/>
                <a:cs typeface="Helvetica Neue"/>
                <a:sym typeface="Helvetica Neue"/>
              </a:rPr>
              <a:t>In 2020, Espressif introduced a new chip, ESP32, and it is pin-compatible with ESP8622. The ESP32 also includes the WIFI MODULE, and it has much better capabilities than its predecessor. However, we had second thoughts about choosing this microcontroller since it is not as widely used as ESP8266 due to being relatively new. The scarcity of information could limit the research or tutorials public on the internet, imposing a more significant learning curve on the group. This microcontroller made it to the list due to its increasing popularity. </a:t>
            </a:r>
            <a:endParaRPr>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Arial"/>
              <a:buNone/>
            </a:pPr>
            <a:endParaRPr>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Helvetica Neue"/>
              <a:buNone/>
            </a:pPr>
            <a:r>
              <a:rPr lang="en-US">
                <a:latin typeface="Helvetica Neue"/>
                <a:ea typeface="Helvetica Neue"/>
                <a:cs typeface="Helvetica Neue"/>
                <a:sym typeface="Helvetica Neue"/>
              </a:rPr>
              <a:t>Capability</a:t>
            </a:r>
            <a:endParaRPr>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Arial"/>
              <a:buNone/>
            </a:pPr>
            <a:endParaRPr>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Helvetica Neue"/>
              <a:buNone/>
            </a:pPr>
            <a:r>
              <a:rPr lang="en-US">
                <a:latin typeface="Helvetica Neue"/>
                <a:ea typeface="Helvetica Neue"/>
                <a:cs typeface="Helvetica Neue"/>
                <a:sym typeface="Helvetica Neue"/>
              </a:rPr>
              <a:t>The flash memory that the ESP32 includes ranges from 2Mib to 4Mib, and some do not have any in the chip. However, if the board has the memory mounted, then it comes from 2Mib to 8Mib. It is more than enough for our purposes. The RAM of ESP32 is 520 KiB SRAM. The SRAM memory consumes less power, and it is much faster than dynamic memory. The microcontroller is either single-core or dual-core. It can operate from 160 or 240MHz, and It includes an ultra-low-power (ULP) co-processor. </a:t>
            </a:r>
            <a:endParaRPr>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Arial"/>
              <a:buNone/>
            </a:pPr>
            <a:endParaRPr>
              <a:highlight>
                <a:srgbClr val="FFFF00"/>
              </a:highlight>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Helvetica Neue"/>
              <a:buNone/>
            </a:pPr>
            <a:r>
              <a:rPr lang="en-US">
                <a:latin typeface="Helvetica Neue"/>
                <a:ea typeface="Helvetica Neue"/>
                <a:cs typeface="Helvetica Neue"/>
                <a:sym typeface="Helvetica Neue"/>
              </a:rPr>
              <a:t>Reliability</a:t>
            </a:r>
            <a:endParaRPr>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Arial"/>
              <a:buNone/>
            </a:pPr>
            <a:endParaRPr>
              <a:highlight>
                <a:srgbClr val="FFFF00"/>
              </a:highlight>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Helvetica Neue"/>
              <a:buNone/>
            </a:pPr>
            <a:r>
              <a:rPr lang="en-US">
                <a:latin typeface="Helvetica Neue"/>
                <a:ea typeface="Helvetica Neue"/>
                <a:cs typeface="Helvetica Neue"/>
                <a:sym typeface="Helvetica Neue"/>
              </a:rPr>
              <a:t>The ESP32 can be a power-hungry device if it's not set on a low power mode. There are five configurable power modes. They are active, modem sleep, light sleep, deep sleep, and hibernation modes. </a:t>
            </a:r>
            <a:endParaRPr>
              <a:highlight>
                <a:srgbClr val="FFFF00"/>
              </a:highlight>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Arial"/>
              <a:buNone/>
            </a:pPr>
            <a:endParaRPr>
              <a:highlight>
                <a:srgbClr val="FFFF00"/>
              </a:highlight>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Arial"/>
              <a:buNone/>
            </a:pPr>
            <a:endParaRPr>
              <a:highlight>
                <a:srgbClr val="FFFF00"/>
              </a:highlight>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Arial"/>
              <a:buNone/>
            </a:pPr>
            <a:endParaRPr>
              <a:highlight>
                <a:srgbClr val="FFFF00"/>
              </a:highlight>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Arial"/>
              <a:buNone/>
            </a:pPr>
            <a:endParaRPr>
              <a:highlight>
                <a:srgbClr val="FFFF00"/>
              </a:highlight>
              <a:latin typeface="Helvetica Neue"/>
              <a:ea typeface="Helvetica Neue"/>
              <a:cs typeface="Helvetica Neue"/>
              <a:sym typeface="Helvetica Neue"/>
            </a:endParaRPr>
          </a:p>
          <a:p>
            <a:pPr marL="0" lvl="0" indent="0" algn="just" rtl="0">
              <a:spcBef>
                <a:spcPts val="0"/>
              </a:spcBef>
              <a:spcAft>
                <a:spcPts val="0"/>
              </a:spcAft>
              <a:buClr>
                <a:schemeClr val="dk1"/>
              </a:buClr>
              <a:buSzPts val="1200"/>
              <a:buFont typeface="Arial"/>
              <a:buNone/>
            </a:pPr>
            <a:endParaRPr>
              <a:highlight>
                <a:srgbClr val="FFFF00"/>
              </a:highlight>
              <a:latin typeface="Helvetica Neue"/>
              <a:ea typeface="Helvetica Neue"/>
              <a:cs typeface="Helvetica Neue"/>
              <a:sym typeface="Helvetica Neue"/>
            </a:endParaRPr>
          </a:p>
          <a:p>
            <a:pPr marL="0" lvl="0" indent="0" algn="l" rtl="0">
              <a:spcBef>
                <a:spcPts val="0"/>
              </a:spcBef>
              <a:spcAft>
                <a:spcPts val="0"/>
              </a:spcAft>
              <a:buClr>
                <a:schemeClr val="dk1"/>
              </a:buClr>
              <a:buSzPts val="1200"/>
              <a:buFont typeface="Arial"/>
              <a:buNone/>
            </a:pPr>
            <a:endParaRPr>
              <a:solidFill>
                <a:srgbClr val="000000"/>
              </a:solidFill>
              <a:highlight>
                <a:srgbClr val="FFFF00"/>
              </a:highlight>
              <a:latin typeface="Helvetica Neue"/>
              <a:ea typeface="Helvetica Neue"/>
              <a:cs typeface="Helvetica Neue"/>
              <a:sym typeface="Helvetica Neue"/>
            </a:endParaRPr>
          </a:p>
          <a:p>
            <a:pPr marL="0" lvl="0" indent="0" algn="just" rtl="0">
              <a:spcBef>
                <a:spcPts val="0"/>
              </a:spcBef>
              <a:spcAft>
                <a:spcPts val="0"/>
              </a:spcAft>
              <a:buClr>
                <a:schemeClr val="dk1"/>
              </a:buClr>
              <a:buSzPts val="1100"/>
              <a:buFont typeface="Arial"/>
              <a:buNone/>
            </a:pPr>
            <a:endParaRPr>
              <a:highlight>
                <a:srgbClr val="FFFF00"/>
              </a:highlight>
              <a:latin typeface="Helvetica Neue"/>
              <a:ea typeface="Helvetica Neue"/>
              <a:cs typeface="Helvetica Neue"/>
              <a:sym typeface="Helvetica Neue"/>
            </a:endParaRPr>
          </a:p>
        </p:txBody>
      </p:sp>
      <p:sp>
        <p:nvSpPr>
          <p:cNvPr id="218" name="Google Shape;21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30" name="Google Shape;23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Clr>
                <a:schemeClr val="dk1"/>
              </a:buClr>
              <a:buSzPts val="1100"/>
              <a:buFont typeface="Arial"/>
              <a:buNone/>
            </a:pPr>
            <a:endParaRPr>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US" sz="1500"/>
              <a:t> </a:t>
            </a:r>
            <a:endParaRPr sz="1500"/>
          </a:p>
          <a:p>
            <a:pPr marL="0" lvl="0" indent="0" algn="l" rtl="0">
              <a:spcBef>
                <a:spcPts val="0"/>
              </a:spcBef>
              <a:spcAft>
                <a:spcPts val="0"/>
              </a:spcAft>
              <a:buClr>
                <a:schemeClr val="dk1"/>
              </a:buClr>
              <a:buSzPts val="1100"/>
              <a:buFont typeface="Arial"/>
              <a:buNone/>
            </a:pPr>
            <a:endParaRPr sz="1500"/>
          </a:p>
          <a:p>
            <a:pPr marL="0" lvl="0" indent="0" algn="l" rtl="0">
              <a:spcBef>
                <a:spcPts val="0"/>
              </a:spcBef>
              <a:spcAft>
                <a:spcPts val="0"/>
              </a:spcAft>
              <a:buClr>
                <a:schemeClr val="dk1"/>
              </a:buClr>
              <a:buSzPts val="1100"/>
              <a:buFont typeface="Arial"/>
              <a:buNone/>
            </a:pPr>
            <a:r>
              <a:rPr lang="en-US" sz="1500"/>
              <a:t>TDS sensor</a:t>
            </a:r>
            <a:endParaRPr sz="1500"/>
          </a:p>
          <a:p>
            <a:pPr marL="0" lvl="0" indent="0" algn="l" rtl="0">
              <a:spcBef>
                <a:spcPts val="0"/>
              </a:spcBef>
              <a:spcAft>
                <a:spcPts val="0"/>
              </a:spcAft>
              <a:buClr>
                <a:schemeClr val="dk1"/>
              </a:buClr>
              <a:buSzPts val="1100"/>
              <a:buFont typeface="Arial"/>
              <a:buNone/>
            </a:pPr>
            <a:r>
              <a:rPr lang="en-US" sz="1500"/>
              <a:t>to calculate the median of the calculation for increase precision. </a:t>
            </a:r>
            <a:endParaRPr>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US" sz="1500"/>
              <a:t> </a:t>
            </a:r>
            <a:endParaRPr>
              <a:latin typeface="Helvetica Neue"/>
              <a:ea typeface="Helvetica Neue"/>
              <a:cs typeface="Helvetica Neue"/>
              <a:sym typeface="Helvetica Neue"/>
            </a:endParaRPr>
          </a:p>
          <a:p>
            <a:pPr marL="0" lvl="0" indent="0" algn="l" rtl="0">
              <a:lnSpc>
                <a:spcPct val="120000"/>
              </a:lnSpc>
              <a:spcBef>
                <a:spcPts val="1000"/>
              </a:spcBef>
              <a:spcAft>
                <a:spcPts val="0"/>
              </a:spcAft>
              <a:buClr>
                <a:schemeClr val="dk1"/>
              </a:buClr>
              <a:buSzPts val="1100"/>
              <a:buFont typeface="Arial"/>
              <a:buNone/>
            </a:pPr>
            <a:endParaRPr>
              <a:latin typeface="Helvetica Neue"/>
              <a:ea typeface="Helvetica Neue"/>
              <a:cs typeface="Helvetica Neue"/>
              <a:sym typeface="Helvetica Neue"/>
            </a:endParaRPr>
          </a:p>
          <a:p>
            <a:pPr marL="0" lvl="0" indent="0" algn="l" rtl="0">
              <a:lnSpc>
                <a:spcPct val="120000"/>
              </a:lnSpc>
              <a:spcBef>
                <a:spcPts val="1000"/>
              </a:spcBef>
              <a:spcAft>
                <a:spcPts val="0"/>
              </a:spcAft>
              <a:buClr>
                <a:schemeClr val="dk1"/>
              </a:buClr>
              <a:buSzPts val="1100"/>
              <a:buFont typeface="Arial"/>
              <a:buNone/>
            </a:pPr>
            <a:endParaRPr>
              <a:latin typeface="Helvetica Neue"/>
              <a:ea typeface="Helvetica Neue"/>
              <a:cs typeface="Helvetica Neue"/>
              <a:sym typeface="Helvetica Neue"/>
            </a:endParaRPr>
          </a:p>
          <a:p>
            <a:pPr marL="0" lvl="0" indent="0" algn="l" rtl="0">
              <a:lnSpc>
                <a:spcPct val="120000"/>
              </a:lnSpc>
              <a:spcBef>
                <a:spcPts val="1000"/>
              </a:spcBef>
              <a:spcAft>
                <a:spcPts val="0"/>
              </a:spcAft>
              <a:buClr>
                <a:schemeClr val="dk1"/>
              </a:buClr>
              <a:buSzPts val="1100"/>
              <a:buFont typeface="Arial"/>
              <a:buNone/>
            </a:pPr>
            <a:r>
              <a:rPr lang="en-US">
                <a:latin typeface="Helvetica Neue"/>
                <a:ea typeface="Helvetica Neue"/>
                <a:cs typeface="Helvetica Neue"/>
                <a:sym typeface="Helvetica Neue"/>
              </a:rPr>
              <a:t>Very easy to the user's eyes so that there is no confusion, and we get straight to the point with the sensor data.</a:t>
            </a:r>
            <a:endParaRPr>
              <a:latin typeface="Helvetica Neue"/>
              <a:ea typeface="Helvetica Neue"/>
              <a:cs typeface="Helvetica Neue"/>
              <a:sym typeface="Helvetica Neue"/>
            </a:endParaRPr>
          </a:p>
          <a:p>
            <a:pPr marL="0" lvl="0" indent="0" algn="l" rtl="0">
              <a:lnSpc>
                <a:spcPct val="120000"/>
              </a:lnSpc>
              <a:spcBef>
                <a:spcPts val="1000"/>
              </a:spcBef>
              <a:spcAft>
                <a:spcPts val="0"/>
              </a:spcAft>
              <a:buClr>
                <a:schemeClr val="dk1"/>
              </a:buClr>
              <a:buSzPts val="1100"/>
              <a:buFont typeface="Arial"/>
              <a:buNone/>
            </a:pPr>
            <a:r>
              <a:rPr lang="en-US">
                <a:latin typeface="Helvetica Neue"/>
                <a:ea typeface="Helvetica Neue"/>
                <a:cs typeface="Helvetica Neue"/>
                <a:sym typeface="Helvetica Neue"/>
              </a:rPr>
              <a:t>When it comes to software, we had to choose what kind of language we would use. Since we have two computer engineers in our group, it came down to what we thought was fitter and more comfortable. Java is a preferred language amongst the group. Still, since we were going to be dealing with an Arduino, we thought it would be easiest to program in C. Also, this would be the better language since the coding environment is best for these types of embedded systems. </a:t>
            </a:r>
            <a:endParaRPr>
              <a:latin typeface="Helvetica Neue"/>
              <a:ea typeface="Helvetica Neue"/>
              <a:cs typeface="Helvetica Neue"/>
              <a:sym typeface="Helvetica Neue"/>
            </a:endParaRPr>
          </a:p>
          <a:p>
            <a:pPr marL="0" lvl="0" indent="0" algn="l" rtl="0">
              <a:lnSpc>
                <a:spcPct val="120000"/>
              </a:lnSpc>
              <a:spcBef>
                <a:spcPts val="1000"/>
              </a:spcBef>
              <a:spcAft>
                <a:spcPts val="0"/>
              </a:spcAft>
              <a:buClr>
                <a:schemeClr val="dk1"/>
              </a:buClr>
              <a:buSzPts val="1100"/>
              <a:buFont typeface="Arial"/>
              <a:buNone/>
            </a:pPr>
            <a:r>
              <a:rPr lang="en-US">
                <a:latin typeface="Helvetica Neue"/>
                <a:ea typeface="Helvetica Neue"/>
                <a:cs typeface="Helvetica Neue"/>
                <a:sym typeface="Helvetica Neue"/>
              </a:rPr>
              <a:t>When it comes to our software design, it will revolve around writing code to interpret the different types of data being retrieved by the various sensors. The data being retrieved will then be saved and sent out via Wi-Fi to an online server that will then display vital information about the plant's health.</a:t>
            </a:r>
            <a:endParaRPr>
              <a:latin typeface="Helvetica Neue"/>
              <a:ea typeface="Helvetica Neue"/>
              <a:cs typeface="Helvetica Neue"/>
              <a:sym typeface="Helvetica Neue"/>
            </a:endParaRPr>
          </a:p>
          <a:p>
            <a:pPr marL="0" lvl="0" indent="0" algn="l" rtl="0">
              <a:lnSpc>
                <a:spcPct val="120000"/>
              </a:lnSpc>
              <a:spcBef>
                <a:spcPts val="1000"/>
              </a:spcBef>
              <a:spcAft>
                <a:spcPts val="0"/>
              </a:spcAft>
              <a:buClr>
                <a:schemeClr val="dk1"/>
              </a:buClr>
              <a:buSzPts val="1100"/>
              <a:buFont typeface="Arial"/>
              <a:buNone/>
            </a:pPr>
            <a:r>
              <a:rPr lang="en-US">
                <a:latin typeface="Helvetica Neue"/>
                <a:ea typeface="Helvetica Neue"/>
                <a:cs typeface="Helvetica Neue"/>
                <a:sym typeface="Helvetica Neue"/>
              </a:rPr>
              <a:t>The code will be approximately 1,000 lines code. </a:t>
            </a:r>
            <a:endParaRPr>
              <a:latin typeface="Helvetica Neue"/>
              <a:ea typeface="Helvetica Neue"/>
              <a:cs typeface="Helvetica Neue"/>
              <a:sym typeface="Helvetica Neue"/>
            </a:endParaRPr>
          </a:p>
          <a:p>
            <a:pPr marL="0" lvl="0" indent="0" algn="just" rtl="0">
              <a:spcBef>
                <a:spcPts val="600"/>
              </a:spcBef>
              <a:spcAft>
                <a:spcPts val="0"/>
              </a:spcAft>
              <a:buClr>
                <a:schemeClr val="dk1"/>
              </a:buClr>
              <a:buSzPts val="1200"/>
              <a:buFont typeface="Helvetica Neue"/>
              <a:buNone/>
            </a:pPr>
            <a:r>
              <a:rPr lang="en-US">
                <a:latin typeface="Helvetica Neue"/>
                <a:ea typeface="Helvetica Neue"/>
                <a:cs typeface="Helvetica Neue"/>
                <a:sym typeface="Helvetica Neue"/>
              </a:rPr>
              <a:t>We chose C language because it is still very relevant today, and especially in the embedded coding space, and one of the oldest. The low-level aspect of C makes it very desirable for coding embedded systems. It has low-level access to memory, a loose data typing policy, and smooth porting of embedded programs, in addition to being very fast when we compare it to other programming languages. A big community of coders backing this language provides excellent support for embedded systems programming. Also, the familiarity the team has with this language makes it perfect for this project. We all have worked with C before. </a:t>
            </a:r>
            <a:endParaRPr>
              <a:latin typeface="Helvetica Neue"/>
              <a:ea typeface="Helvetica Neue"/>
              <a:cs typeface="Helvetica Neue"/>
              <a:sym typeface="Helvetica Neue"/>
            </a:endParaRPr>
          </a:p>
          <a:p>
            <a:pPr marL="0" lvl="0" indent="0" algn="l" rtl="0">
              <a:lnSpc>
                <a:spcPct val="120000"/>
              </a:lnSpc>
              <a:spcBef>
                <a:spcPts val="1000"/>
              </a:spcBef>
              <a:spcAft>
                <a:spcPts val="0"/>
              </a:spcAft>
              <a:buClr>
                <a:schemeClr val="dk1"/>
              </a:buClr>
              <a:buSzPts val="1100"/>
              <a:buFont typeface="Arial"/>
              <a:buNone/>
            </a:pPr>
            <a:endParaRPr>
              <a:latin typeface="Helvetica Neue"/>
              <a:ea typeface="Helvetica Neue"/>
              <a:cs typeface="Helvetica Neue"/>
              <a:sym typeface="Helvetica Neue"/>
            </a:endParaRPr>
          </a:p>
          <a:p>
            <a:pPr marL="0" lvl="0" indent="0" algn="l" rtl="0">
              <a:lnSpc>
                <a:spcPct val="120000"/>
              </a:lnSpc>
              <a:spcBef>
                <a:spcPts val="1000"/>
              </a:spcBef>
              <a:spcAft>
                <a:spcPts val="600"/>
              </a:spcAft>
              <a:buClr>
                <a:schemeClr val="dk1"/>
              </a:buClr>
              <a:buSzPts val="1200"/>
              <a:buFont typeface="Arial"/>
              <a:buNone/>
            </a:pPr>
            <a:endParaRPr>
              <a:latin typeface="Helvetica Neue"/>
              <a:ea typeface="Helvetica Neue"/>
              <a:cs typeface="Helvetica Neue"/>
              <a:sym typeface="Helvetica Neue"/>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42"/>
          <p:cNvSpPr/>
          <p:nvPr/>
        </p:nvSpPr>
        <p:spPr>
          <a:xfrm>
            <a:off x="1007533" y="0"/>
            <a:ext cx="7934348" cy="6858000"/>
          </a:xfrm>
          <a:prstGeom prst="rect">
            <a:avLst/>
          </a:prstGeom>
          <a:solidFill>
            <a:schemeClr val="dk2">
              <a:alpha val="9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2"/>
          <p:cNvSpPr/>
          <p:nvPr/>
        </p:nvSpPr>
        <p:spPr>
          <a:xfrm>
            <a:off x="8941881" y="0"/>
            <a:ext cx="27432"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2"/>
          <p:cNvSpPr txBox="1">
            <a:spLocks noGrp="1"/>
          </p:cNvSpPr>
          <p:nvPr>
            <p:ph type="ctrTitle"/>
          </p:nvPr>
        </p:nvSpPr>
        <p:spPr>
          <a:xfrm>
            <a:off x="2611808" y="3428998"/>
            <a:ext cx="5518066" cy="226855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2"/>
          <p:cNvSpPr txBox="1">
            <a:spLocks noGrp="1"/>
          </p:cNvSpPr>
          <p:nvPr>
            <p:ph type="subTitle" idx="1"/>
          </p:nvPr>
        </p:nvSpPr>
        <p:spPr>
          <a:xfrm>
            <a:off x="2772274" y="2268786"/>
            <a:ext cx="5357600" cy="1160213"/>
          </a:xfrm>
          <a:prstGeom prst="rect">
            <a:avLst/>
          </a:prstGeom>
          <a:noFill/>
          <a:ln>
            <a:noFill/>
          </a:ln>
        </p:spPr>
        <p:txBody>
          <a:bodyPr spcFirstLastPara="1" wrap="square" lIns="91425" tIns="0" rIns="91425" bIns="45700" anchor="b" anchorCtr="0">
            <a:normAutofit/>
          </a:bodyPr>
          <a:lstStyle>
            <a:lvl1pPr lvl="0" algn="r">
              <a:lnSpc>
                <a:spcPct val="120000"/>
              </a:lnSpc>
              <a:spcBef>
                <a:spcPts val="1000"/>
              </a:spcBef>
              <a:spcAft>
                <a:spcPts val="0"/>
              </a:spcAft>
              <a:buSzPts val="1620"/>
              <a:buNone/>
              <a:defRPr sz="1800" b="0">
                <a:solidFill>
                  <a:schemeClr val="lt1"/>
                </a:solidFill>
              </a:defRPr>
            </a:lvl1pPr>
            <a:lvl2pPr lvl="1" algn="ctr">
              <a:lnSpc>
                <a:spcPct val="120000"/>
              </a:lnSpc>
              <a:spcBef>
                <a:spcPts val="600"/>
              </a:spcBef>
              <a:spcAft>
                <a:spcPts val="0"/>
              </a:spcAft>
              <a:buSzPts val="1620"/>
              <a:buNone/>
              <a:defRPr sz="1800"/>
            </a:lvl2pPr>
            <a:lvl3pPr lvl="2" algn="ctr">
              <a:lnSpc>
                <a:spcPct val="120000"/>
              </a:lnSpc>
              <a:spcBef>
                <a:spcPts val="600"/>
              </a:spcBef>
              <a:spcAft>
                <a:spcPts val="0"/>
              </a:spcAft>
              <a:buSzPts val="1620"/>
              <a:buNone/>
              <a:defRPr sz="1800"/>
            </a:lvl3pPr>
            <a:lvl4pPr lvl="3" algn="ctr">
              <a:lnSpc>
                <a:spcPct val="120000"/>
              </a:lnSpc>
              <a:spcBef>
                <a:spcPts val="600"/>
              </a:spcBef>
              <a:spcAft>
                <a:spcPts val="0"/>
              </a:spcAft>
              <a:buSzPts val="1440"/>
              <a:buNone/>
              <a:defRPr sz="1600"/>
            </a:lvl4pPr>
            <a:lvl5pPr lvl="4" algn="ctr">
              <a:lnSpc>
                <a:spcPct val="120000"/>
              </a:lnSpc>
              <a:spcBef>
                <a:spcPts val="600"/>
              </a:spcBef>
              <a:spcAft>
                <a:spcPts val="0"/>
              </a:spcAft>
              <a:buSzPts val="1440"/>
              <a:buNone/>
              <a:defRPr sz="1600"/>
            </a:lvl5pPr>
            <a:lvl6pPr lvl="5" algn="ctr">
              <a:lnSpc>
                <a:spcPct val="120000"/>
              </a:lnSpc>
              <a:spcBef>
                <a:spcPts val="600"/>
              </a:spcBef>
              <a:spcAft>
                <a:spcPts val="0"/>
              </a:spcAft>
              <a:buSzPts val="1440"/>
              <a:buNone/>
              <a:defRPr sz="1600"/>
            </a:lvl6pPr>
            <a:lvl7pPr lvl="6" algn="ctr">
              <a:lnSpc>
                <a:spcPct val="120000"/>
              </a:lnSpc>
              <a:spcBef>
                <a:spcPts val="600"/>
              </a:spcBef>
              <a:spcAft>
                <a:spcPts val="0"/>
              </a:spcAft>
              <a:buSzPts val="1440"/>
              <a:buNone/>
              <a:defRPr sz="1600"/>
            </a:lvl7pPr>
            <a:lvl8pPr lvl="7" algn="ctr">
              <a:lnSpc>
                <a:spcPct val="120000"/>
              </a:lnSpc>
              <a:spcBef>
                <a:spcPts val="600"/>
              </a:spcBef>
              <a:spcAft>
                <a:spcPts val="0"/>
              </a:spcAft>
              <a:buSzPts val="1440"/>
              <a:buNone/>
              <a:defRPr sz="1600"/>
            </a:lvl8pPr>
            <a:lvl9pPr lvl="8" algn="ctr">
              <a:lnSpc>
                <a:spcPct val="120000"/>
              </a:lnSpc>
              <a:spcBef>
                <a:spcPts val="600"/>
              </a:spcBef>
              <a:spcAft>
                <a:spcPts val="600"/>
              </a:spcAft>
              <a:buSzPts val="1440"/>
              <a:buNone/>
              <a:defRPr sz="1600"/>
            </a:lvl9pPr>
          </a:lstStyle>
          <a:p>
            <a:endParaRPr/>
          </a:p>
        </p:txBody>
      </p:sp>
      <p:sp>
        <p:nvSpPr>
          <p:cNvPr id="24" name="Google Shape;24;p42"/>
          <p:cNvSpPr txBox="1">
            <a:spLocks noGrp="1"/>
          </p:cNvSpPr>
          <p:nvPr>
            <p:ph type="dt" idx="10"/>
          </p:nvPr>
        </p:nvSpPr>
        <p:spPr>
          <a:xfrm rot="5400000">
            <a:off x="-810065" y="5270604"/>
            <a:ext cx="2662729" cy="18288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2"/>
          <p:cNvSpPr txBox="1">
            <a:spLocks noGrp="1"/>
          </p:cNvSpPr>
          <p:nvPr>
            <p:ph type="ftr" idx="11"/>
          </p:nvPr>
        </p:nvSpPr>
        <p:spPr>
          <a:xfrm rot="5400000">
            <a:off x="-2237130" y="3661144"/>
            <a:ext cx="5885352" cy="179176"/>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2"/>
          <p:cNvSpPr txBox="1">
            <a:spLocks noGrp="1"/>
          </p:cNvSpPr>
          <p:nvPr>
            <p:ph type="sldNum" idx="12"/>
          </p:nvPr>
        </p:nvSpPr>
        <p:spPr>
          <a:xfrm>
            <a:off x="158407" y="164592"/>
            <a:ext cx="636727" cy="322851"/>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42"/>
          <p:cNvSpPr txBox="1"/>
          <p:nvPr/>
        </p:nvSpPr>
        <p:spPr>
          <a:xfrm>
            <a:off x="2191282" y="3262852"/>
            <a:ext cx="415636"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u="none" strike="noStrike" cap="none">
                <a:solidFill>
                  <a:schemeClr val="accent6"/>
                </a:solidFill>
                <a:latin typeface="Noto Sans Symbols"/>
                <a:ea typeface="Noto Sans Symbols"/>
                <a:cs typeface="Noto Sans Symbols"/>
                <a:sym typeface="Noto Sans Symbols"/>
              </a:rPr>
              <a:t>◤</a:t>
            </a:r>
            <a:endParaRPr sz="2400" b="0" i="0" u="none" strike="noStrike" cap="none">
              <a:solidFill>
                <a:schemeClr val="accent6"/>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2"/>
        <p:cNvGrpSpPr/>
        <p:nvPr/>
      </p:nvGrpSpPr>
      <p:grpSpPr>
        <a:xfrm>
          <a:off x="0" y="0"/>
          <a:ext cx="0" cy="0"/>
          <a:chOff x="0" y="0"/>
          <a:chExt cx="0" cy="0"/>
        </a:xfrm>
      </p:grpSpPr>
      <p:sp>
        <p:nvSpPr>
          <p:cNvPr id="103" name="Google Shape;103;p51"/>
          <p:cNvSpPr/>
          <p:nvPr/>
        </p:nvSpPr>
        <p:spPr>
          <a:xfrm>
            <a:off x="1004479" y="0"/>
            <a:ext cx="10372316" cy="6858000"/>
          </a:xfrm>
          <a:prstGeom prst="rect">
            <a:avLst/>
          </a:prstGeom>
          <a:solidFill>
            <a:schemeClr val="dk2">
              <a:alpha val="9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1"/>
          <p:cNvSpPr/>
          <p:nvPr/>
        </p:nvSpPr>
        <p:spPr>
          <a:xfrm>
            <a:off x="11377328" y="0"/>
            <a:ext cx="27432"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1"/>
          <p:cNvSpPr txBox="1"/>
          <p:nvPr/>
        </p:nvSpPr>
        <p:spPr>
          <a:xfrm>
            <a:off x="2194236" y="641225"/>
            <a:ext cx="41563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accent6"/>
                </a:solidFill>
                <a:latin typeface="Noto Sans Symbols"/>
                <a:ea typeface="Noto Sans Symbols"/>
                <a:cs typeface="Noto Sans Symbols"/>
                <a:sym typeface="Noto Sans Symbols"/>
              </a:rPr>
              <a:t>◤</a:t>
            </a:r>
            <a:endParaRPr sz="1000" b="0" i="0" u="none" strike="noStrike" cap="none">
              <a:solidFill>
                <a:schemeClr val="accent6"/>
              </a:solidFill>
              <a:latin typeface="Arial"/>
              <a:ea typeface="Arial"/>
              <a:cs typeface="Arial"/>
              <a:sym typeface="Arial"/>
            </a:endParaRPr>
          </a:p>
        </p:txBody>
      </p:sp>
      <p:sp>
        <p:nvSpPr>
          <p:cNvPr id="106" name="Google Shape;106;p51"/>
          <p:cNvSpPr txBox="1">
            <a:spLocks noGrp="1"/>
          </p:cNvSpPr>
          <p:nvPr>
            <p:ph type="title"/>
          </p:nvPr>
        </p:nvSpPr>
        <p:spPr>
          <a:xfrm>
            <a:off x="2611808" y="808056"/>
            <a:ext cx="7954091" cy="107722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51"/>
          <p:cNvSpPr txBox="1">
            <a:spLocks noGrp="1"/>
          </p:cNvSpPr>
          <p:nvPr>
            <p:ph type="body" idx="1"/>
          </p:nvPr>
        </p:nvSpPr>
        <p:spPr>
          <a:xfrm rot="5400000">
            <a:off x="4672955" y="152760"/>
            <a:ext cx="3997828" cy="7796540"/>
          </a:xfrm>
          <a:prstGeom prst="rect">
            <a:avLst/>
          </a:prstGeom>
          <a:noFill/>
          <a:ln>
            <a:noFill/>
          </a:ln>
        </p:spPr>
        <p:txBody>
          <a:bodyPr spcFirstLastPara="1" wrap="square" lIns="91425" tIns="45700" rIns="91425" bIns="45700" anchor="t" anchorCtr="0">
            <a:normAutofit/>
          </a:bodyPr>
          <a:lstStyle>
            <a:lvl1pPr marL="457200" lvl="0" indent="-331470" algn="l">
              <a:lnSpc>
                <a:spcPct val="120000"/>
              </a:lnSpc>
              <a:spcBef>
                <a:spcPts val="1000"/>
              </a:spcBef>
              <a:spcAft>
                <a:spcPts val="0"/>
              </a:spcAft>
              <a:buSzPts val="1620"/>
              <a:buChar char="▪"/>
              <a:defRPr/>
            </a:lvl1pPr>
            <a:lvl2pPr marL="914400" lvl="1" indent="-331469" algn="l">
              <a:lnSpc>
                <a:spcPct val="120000"/>
              </a:lnSpc>
              <a:spcBef>
                <a:spcPts val="600"/>
              </a:spcBef>
              <a:spcAft>
                <a:spcPts val="0"/>
              </a:spcAft>
              <a:buSzPts val="1620"/>
              <a:buChar char="▪"/>
              <a:defRPr/>
            </a:lvl2pPr>
            <a:lvl3pPr marL="1371600" lvl="2" indent="-331469" algn="l">
              <a:lnSpc>
                <a:spcPct val="120000"/>
              </a:lnSpc>
              <a:spcBef>
                <a:spcPts val="600"/>
              </a:spcBef>
              <a:spcAft>
                <a:spcPts val="0"/>
              </a:spcAft>
              <a:buSzPts val="1620"/>
              <a:buChar char="▪"/>
              <a:defRPr/>
            </a:lvl3pPr>
            <a:lvl4pPr marL="1828800" lvl="3" indent="-331469" algn="l">
              <a:lnSpc>
                <a:spcPct val="120000"/>
              </a:lnSpc>
              <a:spcBef>
                <a:spcPts val="600"/>
              </a:spcBef>
              <a:spcAft>
                <a:spcPts val="0"/>
              </a:spcAft>
              <a:buSzPts val="1620"/>
              <a:buChar char="▪"/>
              <a:defRPr/>
            </a:lvl4pPr>
            <a:lvl5pPr marL="2286000" lvl="4" indent="-331470" algn="l">
              <a:lnSpc>
                <a:spcPct val="120000"/>
              </a:lnSpc>
              <a:spcBef>
                <a:spcPts val="600"/>
              </a:spcBef>
              <a:spcAft>
                <a:spcPts val="0"/>
              </a:spcAft>
              <a:buSzPts val="1620"/>
              <a:buChar char="▪"/>
              <a:defRPr/>
            </a:lvl5pPr>
            <a:lvl6pPr marL="2743200" lvl="5" indent="-331470" algn="l">
              <a:lnSpc>
                <a:spcPct val="120000"/>
              </a:lnSpc>
              <a:spcBef>
                <a:spcPts val="600"/>
              </a:spcBef>
              <a:spcAft>
                <a:spcPts val="0"/>
              </a:spcAft>
              <a:buSzPts val="1620"/>
              <a:buChar char="▪"/>
              <a:defRPr/>
            </a:lvl6pPr>
            <a:lvl7pPr marL="3200400" lvl="6" indent="-331470" algn="l">
              <a:lnSpc>
                <a:spcPct val="120000"/>
              </a:lnSpc>
              <a:spcBef>
                <a:spcPts val="600"/>
              </a:spcBef>
              <a:spcAft>
                <a:spcPts val="0"/>
              </a:spcAft>
              <a:buSzPts val="1620"/>
              <a:buChar char="▪"/>
              <a:defRPr/>
            </a:lvl7pPr>
            <a:lvl8pPr marL="3657600" lvl="7" indent="-331470" algn="l">
              <a:lnSpc>
                <a:spcPct val="120000"/>
              </a:lnSpc>
              <a:spcBef>
                <a:spcPts val="600"/>
              </a:spcBef>
              <a:spcAft>
                <a:spcPts val="0"/>
              </a:spcAft>
              <a:buSzPts val="1620"/>
              <a:buChar char="▪"/>
              <a:defRPr/>
            </a:lvl8pPr>
            <a:lvl9pPr marL="4114800" lvl="8" indent="-331470" algn="l">
              <a:lnSpc>
                <a:spcPct val="120000"/>
              </a:lnSpc>
              <a:spcBef>
                <a:spcPts val="600"/>
              </a:spcBef>
              <a:spcAft>
                <a:spcPts val="600"/>
              </a:spcAft>
              <a:buSzPts val="1620"/>
              <a:buChar char="▪"/>
              <a:defRPr/>
            </a:lvl9pPr>
          </a:lstStyle>
          <a:p>
            <a:endParaRPr/>
          </a:p>
        </p:txBody>
      </p:sp>
      <p:sp>
        <p:nvSpPr>
          <p:cNvPr id="108" name="Google Shape;108;p51"/>
          <p:cNvSpPr txBox="1">
            <a:spLocks noGrp="1"/>
          </p:cNvSpPr>
          <p:nvPr>
            <p:ph type="dt" idx="10"/>
          </p:nvPr>
        </p:nvSpPr>
        <p:spPr>
          <a:xfrm rot="5400000">
            <a:off x="-810065" y="5270604"/>
            <a:ext cx="2662729" cy="18288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1"/>
          <p:cNvSpPr txBox="1">
            <a:spLocks noGrp="1"/>
          </p:cNvSpPr>
          <p:nvPr>
            <p:ph type="ftr" idx="11"/>
          </p:nvPr>
        </p:nvSpPr>
        <p:spPr>
          <a:xfrm rot="5400000">
            <a:off x="-2237130" y="3661144"/>
            <a:ext cx="5885352" cy="179176"/>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51"/>
          <p:cNvSpPr txBox="1">
            <a:spLocks noGrp="1"/>
          </p:cNvSpPr>
          <p:nvPr>
            <p:ph type="sldNum" idx="12"/>
          </p:nvPr>
        </p:nvSpPr>
        <p:spPr>
          <a:xfrm>
            <a:off x="158407" y="164592"/>
            <a:ext cx="636727" cy="322851"/>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52"/>
          <p:cNvSpPr/>
          <p:nvPr/>
        </p:nvSpPr>
        <p:spPr>
          <a:xfrm>
            <a:off x="1004479" y="0"/>
            <a:ext cx="10372316" cy="6858000"/>
          </a:xfrm>
          <a:prstGeom prst="rect">
            <a:avLst/>
          </a:prstGeom>
          <a:solidFill>
            <a:schemeClr val="dk2">
              <a:alpha val="9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2"/>
          <p:cNvSpPr/>
          <p:nvPr/>
        </p:nvSpPr>
        <p:spPr>
          <a:xfrm>
            <a:off x="11377328" y="0"/>
            <a:ext cx="27432"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2"/>
          <p:cNvSpPr txBox="1"/>
          <p:nvPr/>
        </p:nvSpPr>
        <p:spPr>
          <a:xfrm rot="5400000">
            <a:off x="10337141" y="416061"/>
            <a:ext cx="41563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accent6"/>
                </a:solidFill>
                <a:latin typeface="Noto Sans Symbols"/>
                <a:ea typeface="Noto Sans Symbols"/>
                <a:cs typeface="Noto Sans Symbols"/>
                <a:sym typeface="Noto Sans Symbols"/>
              </a:rPr>
              <a:t>◤</a:t>
            </a:r>
            <a:endParaRPr sz="1000" b="0" i="0" u="none" strike="noStrike" cap="none">
              <a:solidFill>
                <a:schemeClr val="accent6"/>
              </a:solidFill>
              <a:latin typeface="Arial"/>
              <a:ea typeface="Arial"/>
              <a:cs typeface="Arial"/>
              <a:sym typeface="Arial"/>
            </a:endParaRPr>
          </a:p>
        </p:txBody>
      </p:sp>
      <p:sp>
        <p:nvSpPr>
          <p:cNvPr id="115" name="Google Shape;115;p52"/>
          <p:cNvSpPr txBox="1">
            <a:spLocks noGrp="1"/>
          </p:cNvSpPr>
          <p:nvPr>
            <p:ph type="title"/>
          </p:nvPr>
        </p:nvSpPr>
        <p:spPr>
          <a:xfrm rot="5400000">
            <a:off x="7280577" y="2764621"/>
            <a:ext cx="5244126" cy="132651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52"/>
          <p:cNvSpPr txBox="1">
            <a:spLocks noGrp="1"/>
          </p:cNvSpPr>
          <p:nvPr>
            <p:ph type="body" idx="1"/>
          </p:nvPr>
        </p:nvSpPr>
        <p:spPr>
          <a:xfrm rot="5400000">
            <a:off x="3302435" y="276725"/>
            <a:ext cx="5079534" cy="6466903"/>
          </a:xfrm>
          <a:prstGeom prst="rect">
            <a:avLst/>
          </a:prstGeom>
          <a:noFill/>
          <a:ln>
            <a:noFill/>
          </a:ln>
        </p:spPr>
        <p:txBody>
          <a:bodyPr spcFirstLastPara="1" wrap="square" lIns="91425" tIns="45700" rIns="91425" bIns="45700" anchor="t" anchorCtr="0">
            <a:normAutofit/>
          </a:bodyPr>
          <a:lstStyle>
            <a:lvl1pPr marL="457200" lvl="0" indent="-331470" algn="l">
              <a:lnSpc>
                <a:spcPct val="120000"/>
              </a:lnSpc>
              <a:spcBef>
                <a:spcPts val="1000"/>
              </a:spcBef>
              <a:spcAft>
                <a:spcPts val="0"/>
              </a:spcAft>
              <a:buSzPts val="1620"/>
              <a:buChar char="▪"/>
              <a:defRPr/>
            </a:lvl1pPr>
            <a:lvl2pPr marL="914400" lvl="1" indent="-331469" algn="l">
              <a:lnSpc>
                <a:spcPct val="120000"/>
              </a:lnSpc>
              <a:spcBef>
                <a:spcPts val="600"/>
              </a:spcBef>
              <a:spcAft>
                <a:spcPts val="0"/>
              </a:spcAft>
              <a:buSzPts val="1620"/>
              <a:buChar char="▪"/>
              <a:defRPr/>
            </a:lvl2pPr>
            <a:lvl3pPr marL="1371600" lvl="2" indent="-331469" algn="l">
              <a:lnSpc>
                <a:spcPct val="120000"/>
              </a:lnSpc>
              <a:spcBef>
                <a:spcPts val="600"/>
              </a:spcBef>
              <a:spcAft>
                <a:spcPts val="0"/>
              </a:spcAft>
              <a:buSzPts val="1620"/>
              <a:buChar char="▪"/>
              <a:defRPr/>
            </a:lvl3pPr>
            <a:lvl4pPr marL="1828800" lvl="3" indent="-331469" algn="l">
              <a:lnSpc>
                <a:spcPct val="120000"/>
              </a:lnSpc>
              <a:spcBef>
                <a:spcPts val="600"/>
              </a:spcBef>
              <a:spcAft>
                <a:spcPts val="0"/>
              </a:spcAft>
              <a:buSzPts val="1620"/>
              <a:buChar char="▪"/>
              <a:defRPr/>
            </a:lvl4pPr>
            <a:lvl5pPr marL="2286000" lvl="4" indent="-331470" algn="l">
              <a:lnSpc>
                <a:spcPct val="120000"/>
              </a:lnSpc>
              <a:spcBef>
                <a:spcPts val="600"/>
              </a:spcBef>
              <a:spcAft>
                <a:spcPts val="0"/>
              </a:spcAft>
              <a:buSzPts val="1620"/>
              <a:buChar char="▪"/>
              <a:defRPr/>
            </a:lvl5pPr>
            <a:lvl6pPr marL="2743200" lvl="5" indent="-331470" algn="l">
              <a:lnSpc>
                <a:spcPct val="120000"/>
              </a:lnSpc>
              <a:spcBef>
                <a:spcPts val="600"/>
              </a:spcBef>
              <a:spcAft>
                <a:spcPts val="0"/>
              </a:spcAft>
              <a:buSzPts val="1620"/>
              <a:buChar char="▪"/>
              <a:defRPr/>
            </a:lvl6pPr>
            <a:lvl7pPr marL="3200400" lvl="6" indent="-331470" algn="l">
              <a:lnSpc>
                <a:spcPct val="120000"/>
              </a:lnSpc>
              <a:spcBef>
                <a:spcPts val="600"/>
              </a:spcBef>
              <a:spcAft>
                <a:spcPts val="0"/>
              </a:spcAft>
              <a:buSzPts val="1620"/>
              <a:buChar char="▪"/>
              <a:defRPr/>
            </a:lvl7pPr>
            <a:lvl8pPr marL="3657600" lvl="7" indent="-331470" algn="l">
              <a:lnSpc>
                <a:spcPct val="120000"/>
              </a:lnSpc>
              <a:spcBef>
                <a:spcPts val="600"/>
              </a:spcBef>
              <a:spcAft>
                <a:spcPts val="0"/>
              </a:spcAft>
              <a:buSzPts val="1620"/>
              <a:buChar char="▪"/>
              <a:defRPr/>
            </a:lvl8pPr>
            <a:lvl9pPr marL="4114800" lvl="8" indent="-331470" algn="l">
              <a:lnSpc>
                <a:spcPct val="120000"/>
              </a:lnSpc>
              <a:spcBef>
                <a:spcPts val="600"/>
              </a:spcBef>
              <a:spcAft>
                <a:spcPts val="600"/>
              </a:spcAft>
              <a:buSzPts val="1620"/>
              <a:buChar char="▪"/>
              <a:defRPr/>
            </a:lvl9pPr>
          </a:lstStyle>
          <a:p>
            <a:endParaRPr/>
          </a:p>
        </p:txBody>
      </p:sp>
      <p:sp>
        <p:nvSpPr>
          <p:cNvPr id="117" name="Google Shape;117;p52"/>
          <p:cNvSpPr txBox="1">
            <a:spLocks noGrp="1"/>
          </p:cNvSpPr>
          <p:nvPr>
            <p:ph type="dt" idx="10"/>
          </p:nvPr>
        </p:nvSpPr>
        <p:spPr>
          <a:xfrm rot="5400000">
            <a:off x="-810065" y="5270604"/>
            <a:ext cx="2662729" cy="18288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2"/>
          <p:cNvSpPr txBox="1">
            <a:spLocks noGrp="1"/>
          </p:cNvSpPr>
          <p:nvPr>
            <p:ph type="ftr" idx="11"/>
          </p:nvPr>
        </p:nvSpPr>
        <p:spPr>
          <a:xfrm rot="5400000">
            <a:off x="-2237130" y="3661144"/>
            <a:ext cx="5885352" cy="179176"/>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52"/>
          <p:cNvSpPr txBox="1">
            <a:spLocks noGrp="1"/>
          </p:cNvSpPr>
          <p:nvPr>
            <p:ph type="sldNum" idx="12"/>
          </p:nvPr>
        </p:nvSpPr>
        <p:spPr>
          <a:xfrm>
            <a:off x="158407" y="164592"/>
            <a:ext cx="636727" cy="322851"/>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43"/>
          <p:cNvSpPr/>
          <p:nvPr/>
        </p:nvSpPr>
        <p:spPr>
          <a:xfrm>
            <a:off x="1004479" y="0"/>
            <a:ext cx="10372316" cy="6858000"/>
          </a:xfrm>
          <a:prstGeom prst="rect">
            <a:avLst/>
          </a:prstGeom>
          <a:solidFill>
            <a:schemeClr val="dk2">
              <a:alpha val="9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3"/>
          <p:cNvSpPr/>
          <p:nvPr/>
        </p:nvSpPr>
        <p:spPr>
          <a:xfrm>
            <a:off x="11377328" y="0"/>
            <a:ext cx="27432"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3"/>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3"/>
          <p:cNvSpPr txBox="1">
            <a:spLocks noGrp="1"/>
          </p:cNvSpPr>
          <p:nvPr>
            <p:ph type="body" idx="1"/>
          </p:nvPr>
        </p:nvSpPr>
        <p:spPr>
          <a:xfrm>
            <a:off x="2773599" y="2052116"/>
            <a:ext cx="7796540" cy="3997828"/>
          </a:xfrm>
          <a:prstGeom prst="rect">
            <a:avLst/>
          </a:prstGeom>
          <a:noFill/>
          <a:ln>
            <a:noFill/>
          </a:ln>
        </p:spPr>
        <p:txBody>
          <a:bodyPr spcFirstLastPara="1" wrap="square" lIns="91425" tIns="45700" rIns="91425" bIns="45700" anchor="ctr" anchorCtr="0">
            <a:normAutofit/>
          </a:bodyPr>
          <a:lstStyle>
            <a:lvl1pPr marL="457200" lvl="0" indent="-331470" algn="l">
              <a:lnSpc>
                <a:spcPct val="120000"/>
              </a:lnSpc>
              <a:spcBef>
                <a:spcPts val="1000"/>
              </a:spcBef>
              <a:spcAft>
                <a:spcPts val="0"/>
              </a:spcAft>
              <a:buSzPts val="1620"/>
              <a:buChar char="▪"/>
              <a:defRPr/>
            </a:lvl1pPr>
            <a:lvl2pPr marL="914400" lvl="1" indent="-331469" algn="l">
              <a:lnSpc>
                <a:spcPct val="120000"/>
              </a:lnSpc>
              <a:spcBef>
                <a:spcPts val="600"/>
              </a:spcBef>
              <a:spcAft>
                <a:spcPts val="0"/>
              </a:spcAft>
              <a:buSzPts val="1620"/>
              <a:buChar char="▪"/>
              <a:defRPr/>
            </a:lvl2pPr>
            <a:lvl3pPr marL="1371600" lvl="2" indent="-331469" algn="l">
              <a:lnSpc>
                <a:spcPct val="120000"/>
              </a:lnSpc>
              <a:spcBef>
                <a:spcPts val="600"/>
              </a:spcBef>
              <a:spcAft>
                <a:spcPts val="0"/>
              </a:spcAft>
              <a:buSzPts val="1620"/>
              <a:buChar char="▪"/>
              <a:defRPr/>
            </a:lvl3pPr>
            <a:lvl4pPr marL="1828800" lvl="3" indent="-331469" algn="l">
              <a:lnSpc>
                <a:spcPct val="120000"/>
              </a:lnSpc>
              <a:spcBef>
                <a:spcPts val="600"/>
              </a:spcBef>
              <a:spcAft>
                <a:spcPts val="0"/>
              </a:spcAft>
              <a:buSzPts val="1620"/>
              <a:buChar char="▪"/>
              <a:defRPr/>
            </a:lvl4pPr>
            <a:lvl5pPr marL="2286000" lvl="4" indent="-331470" algn="l">
              <a:lnSpc>
                <a:spcPct val="120000"/>
              </a:lnSpc>
              <a:spcBef>
                <a:spcPts val="600"/>
              </a:spcBef>
              <a:spcAft>
                <a:spcPts val="0"/>
              </a:spcAft>
              <a:buSzPts val="1620"/>
              <a:buChar char="▪"/>
              <a:defRPr/>
            </a:lvl5pPr>
            <a:lvl6pPr marL="2743200" lvl="5" indent="-331470" algn="l">
              <a:lnSpc>
                <a:spcPct val="120000"/>
              </a:lnSpc>
              <a:spcBef>
                <a:spcPts val="600"/>
              </a:spcBef>
              <a:spcAft>
                <a:spcPts val="0"/>
              </a:spcAft>
              <a:buSzPts val="1620"/>
              <a:buChar char="▪"/>
              <a:defRPr/>
            </a:lvl6pPr>
            <a:lvl7pPr marL="3200400" lvl="6" indent="-331470" algn="l">
              <a:lnSpc>
                <a:spcPct val="120000"/>
              </a:lnSpc>
              <a:spcBef>
                <a:spcPts val="600"/>
              </a:spcBef>
              <a:spcAft>
                <a:spcPts val="0"/>
              </a:spcAft>
              <a:buSzPts val="1620"/>
              <a:buChar char="▪"/>
              <a:defRPr/>
            </a:lvl7pPr>
            <a:lvl8pPr marL="3657600" lvl="7" indent="-331470" algn="l">
              <a:lnSpc>
                <a:spcPct val="120000"/>
              </a:lnSpc>
              <a:spcBef>
                <a:spcPts val="600"/>
              </a:spcBef>
              <a:spcAft>
                <a:spcPts val="0"/>
              </a:spcAft>
              <a:buSzPts val="1620"/>
              <a:buChar char="▪"/>
              <a:defRPr/>
            </a:lvl8pPr>
            <a:lvl9pPr marL="4114800" lvl="8" indent="-331470" algn="l">
              <a:lnSpc>
                <a:spcPct val="120000"/>
              </a:lnSpc>
              <a:spcBef>
                <a:spcPts val="600"/>
              </a:spcBef>
              <a:spcAft>
                <a:spcPts val="600"/>
              </a:spcAft>
              <a:buSzPts val="1620"/>
              <a:buChar char="▪"/>
              <a:defRPr/>
            </a:lvl9pPr>
          </a:lstStyle>
          <a:p>
            <a:endParaRPr/>
          </a:p>
        </p:txBody>
      </p:sp>
      <p:sp>
        <p:nvSpPr>
          <p:cNvPr id="33" name="Google Shape;33;p43"/>
          <p:cNvSpPr txBox="1">
            <a:spLocks noGrp="1"/>
          </p:cNvSpPr>
          <p:nvPr>
            <p:ph type="dt" idx="10"/>
          </p:nvPr>
        </p:nvSpPr>
        <p:spPr>
          <a:xfrm rot="5400000">
            <a:off x="-810065" y="5270604"/>
            <a:ext cx="2662729" cy="18288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3"/>
          <p:cNvSpPr txBox="1">
            <a:spLocks noGrp="1"/>
          </p:cNvSpPr>
          <p:nvPr>
            <p:ph type="ftr" idx="11"/>
          </p:nvPr>
        </p:nvSpPr>
        <p:spPr>
          <a:xfrm rot="5400000">
            <a:off x="-2237130" y="3661144"/>
            <a:ext cx="5885352" cy="179176"/>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3"/>
          <p:cNvSpPr txBox="1">
            <a:spLocks noGrp="1"/>
          </p:cNvSpPr>
          <p:nvPr>
            <p:ph type="sldNum" idx="12"/>
          </p:nvPr>
        </p:nvSpPr>
        <p:spPr>
          <a:xfrm>
            <a:off x="158407" y="164592"/>
            <a:ext cx="636727" cy="322851"/>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43"/>
          <p:cNvSpPr txBox="1"/>
          <p:nvPr/>
        </p:nvSpPr>
        <p:spPr>
          <a:xfrm>
            <a:off x="2194943" y="641225"/>
            <a:ext cx="41563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accent6"/>
                </a:solidFill>
                <a:latin typeface="Noto Sans Symbols"/>
                <a:ea typeface="Noto Sans Symbols"/>
                <a:cs typeface="Noto Sans Symbols"/>
                <a:sym typeface="Noto Sans Symbols"/>
              </a:rPr>
              <a:t>◤</a:t>
            </a:r>
            <a:endParaRPr sz="1000" b="0" i="0" u="none" strike="noStrike" cap="none">
              <a:solidFill>
                <a:schemeClr val="accent6"/>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44"/>
          <p:cNvSpPr/>
          <p:nvPr/>
        </p:nvSpPr>
        <p:spPr>
          <a:xfrm>
            <a:off x="1004479" y="0"/>
            <a:ext cx="10372316" cy="6858000"/>
          </a:xfrm>
          <a:prstGeom prst="rect">
            <a:avLst/>
          </a:prstGeom>
          <a:solidFill>
            <a:schemeClr val="dk2">
              <a:alpha val="9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4"/>
          <p:cNvSpPr/>
          <p:nvPr/>
        </p:nvSpPr>
        <p:spPr>
          <a:xfrm>
            <a:off x="11377328" y="0"/>
            <a:ext cx="27432"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4"/>
          <p:cNvSpPr txBox="1"/>
          <p:nvPr/>
        </p:nvSpPr>
        <p:spPr>
          <a:xfrm>
            <a:off x="2191843" y="2962586"/>
            <a:ext cx="41563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accent6"/>
                </a:solidFill>
                <a:latin typeface="Noto Sans Symbols"/>
                <a:ea typeface="Noto Sans Symbols"/>
                <a:cs typeface="Noto Sans Symbols"/>
                <a:sym typeface="Noto Sans Symbols"/>
              </a:rPr>
              <a:t>◤</a:t>
            </a:r>
            <a:endParaRPr sz="1000" b="0" i="0" u="none" strike="noStrike" cap="none">
              <a:solidFill>
                <a:schemeClr val="accent6"/>
              </a:solidFill>
              <a:latin typeface="Arial"/>
              <a:ea typeface="Arial"/>
              <a:cs typeface="Arial"/>
              <a:sym typeface="Arial"/>
            </a:endParaRPr>
          </a:p>
        </p:txBody>
      </p:sp>
      <p:sp>
        <p:nvSpPr>
          <p:cNvPr id="41" name="Google Shape;41;p44"/>
          <p:cNvSpPr txBox="1">
            <a:spLocks noGrp="1"/>
          </p:cNvSpPr>
          <p:nvPr>
            <p:ph type="title"/>
          </p:nvPr>
        </p:nvSpPr>
        <p:spPr>
          <a:xfrm>
            <a:off x="2609873" y="3147254"/>
            <a:ext cx="7956560" cy="1424746"/>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4"/>
          <p:cNvSpPr txBox="1">
            <a:spLocks noGrp="1"/>
          </p:cNvSpPr>
          <p:nvPr>
            <p:ph type="body" idx="1"/>
          </p:nvPr>
        </p:nvSpPr>
        <p:spPr>
          <a:xfrm>
            <a:off x="2773968" y="2268786"/>
            <a:ext cx="7791931" cy="878468"/>
          </a:xfrm>
          <a:prstGeom prst="rect">
            <a:avLst/>
          </a:prstGeom>
          <a:noFill/>
          <a:ln>
            <a:noFill/>
          </a:ln>
        </p:spPr>
        <p:txBody>
          <a:bodyPr spcFirstLastPara="1" wrap="square" lIns="91425" tIns="0" rIns="91425" bIns="45700" anchor="b" anchorCtr="0">
            <a:normAutofit/>
          </a:bodyPr>
          <a:lstStyle>
            <a:lvl1pPr marL="457200" lvl="0" indent="-228600" algn="r">
              <a:lnSpc>
                <a:spcPct val="120000"/>
              </a:lnSpc>
              <a:spcBef>
                <a:spcPts val="1000"/>
              </a:spcBef>
              <a:spcAft>
                <a:spcPts val="0"/>
              </a:spcAft>
              <a:buSzPts val="1620"/>
              <a:buNone/>
              <a:defRPr sz="1800">
                <a:solidFill>
                  <a:schemeClr val="lt1"/>
                </a:solidFill>
              </a:defRPr>
            </a:lvl1pPr>
            <a:lvl2pPr marL="914400" lvl="1" indent="-228600" algn="l">
              <a:lnSpc>
                <a:spcPct val="120000"/>
              </a:lnSpc>
              <a:spcBef>
                <a:spcPts val="600"/>
              </a:spcBef>
              <a:spcAft>
                <a:spcPts val="0"/>
              </a:spcAft>
              <a:buSzPts val="1620"/>
              <a:buNone/>
              <a:defRPr sz="1800">
                <a:solidFill>
                  <a:schemeClr val="lt1"/>
                </a:solidFill>
              </a:defRPr>
            </a:lvl2pPr>
            <a:lvl3pPr marL="1371600" lvl="2" indent="-228600" algn="l">
              <a:lnSpc>
                <a:spcPct val="120000"/>
              </a:lnSpc>
              <a:spcBef>
                <a:spcPts val="600"/>
              </a:spcBef>
              <a:spcAft>
                <a:spcPts val="0"/>
              </a:spcAft>
              <a:buSzPts val="1620"/>
              <a:buNone/>
              <a:defRPr sz="1800">
                <a:solidFill>
                  <a:schemeClr val="lt1"/>
                </a:solidFill>
              </a:defRPr>
            </a:lvl3pPr>
            <a:lvl4pPr marL="1828800" lvl="3" indent="-228600" algn="l">
              <a:lnSpc>
                <a:spcPct val="120000"/>
              </a:lnSpc>
              <a:spcBef>
                <a:spcPts val="600"/>
              </a:spcBef>
              <a:spcAft>
                <a:spcPts val="0"/>
              </a:spcAft>
              <a:buSzPts val="1440"/>
              <a:buNone/>
              <a:defRPr sz="1600">
                <a:solidFill>
                  <a:schemeClr val="lt1"/>
                </a:solidFill>
              </a:defRPr>
            </a:lvl4pPr>
            <a:lvl5pPr marL="2286000" lvl="4" indent="-228600" algn="l">
              <a:lnSpc>
                <a:spcPct val="120000"/>
              </a:lnSpc>
              <a:spcBef>
                <a:spcPts val="600"/>
              </a:spcBef>
              <a:spcAft>
                <a:spcPts val="0"/>
              </a:spcAft>
              <a:buSzPts val="1440"/>
              <a:buNone/>
              <a:defRPr sz="1600">
                <a:solidFill>
                  <a:schemeClr val="lt1"/>
                </a:solidFill>
              </a:defRPr>
            </a:lvl5pPr>
            <a:lvl6pPr marL="2743200" lvl="5" indent="-228600" algn="l">
              <a:lnSpc>
                <a:spcPct val="120000"/>
              </a:lnSpc>
              <a:spcBef>
                <a:spcPts val="600"/>
              </a:spcBef>
              <a:spcAft>
                <a:spcPts val="0"/>
              </a:spcAft>
              <a:buSzPts val="1440"/>
              <a:buNone/>
              <a:defRPr sz="1600">
                <a:solidFill>
                  <a:schemeClr val="lt1"/>
                </a:solidFill>
              </a:defRPr>
            </a:lvl6pPr>
            <a:lvl7pPr marL="3200400" lvl="6" indent="-228600" algn="l">
              <a:lnSpc>
                <a:spcPct val="120000"/>
              </a:lnSpc>
              <a:spcBef>
                <a:spcPts val="600"/>
              </a:spcBef>
              <a:spcAft>
                <a:spcPts val="0"/>
              </a:spcAft>
              <a:buSzPts val="1440"/>
              <a:buNone/>
              <a:defRPr sz="1600">
                <a:solidFill>
                  <a:schemeClr val="lt1"/>
                </a:solidFill>
              </a:defRPr>
            </a:lvl7pPr>
            <a:lvl8pPr marL="3657600" lvl="7" indent="-228600" algn="l">
              <a:lnSpc>
                <a:spcPct val="120000"/>
              </a:lnSpc>
              <a:spcBef>
                <a:spcPts val="600"/>
              </a:spcBef>
              <a:spcAft>
                <a:spcPts val="0"/>
              </a:spcAft>
              <a:buSzPts val="1440"/>
              <a:buNone/>
              <a:defRPr sz="1600">
                <a:solidFill>
                  <a:schemeClr val="lt1"/>
                </a:solidFill>
              </a:defRPr>
            </a:lvl8pPr>
            <a:lvl9pPr marL="4114800" lvl="8" indent="-228600" algn="l">
              <a:lnSpc>
                <a:spcPct val="120000"/>
              </a:lnSpc>
              <a:spcBef>
                <a:spcPts val="600"/>
              </a:spcBef>
              <a:spcAft>
                <a:spcPts val="600"/>
              </a:spcAft>
              <a:buSzPts val="1440"/>
              <a:buNone/>
              <a:defRPr sz="1600">
                <a:solidFill>
                  <a:schemeClr val="lt1"/>
                </a:solidFill>
              </a:defRPr>
            </a:lvl9pPr>
          </a:lstStyle>
          <a:p>
            <a:endParaRPr/>
          </a:p>
        </p:txBody>
      </p:sp>
      <p:sp>
        <p:nvSpPr>
          <p:cNvPr id="43" name="Google Shape;43;p44"/>
          <p:cNvSpPr txBox="1">
            <a:spLocks noGrp="1"/>
          </p:cNvSpPr>
          <p:nvPr>
            <p:ph type="dt" idx="10"/>
          </p:nvPr>
        </p:nvSpPr>
        <p:spPr>
          <a:xfrm rot="5400000">
            <a:off x="-810065" y="5270604"/>
            <a:ext cx="2662729" cy="18288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4"/>
          <p:cNvSpPr txBox="1">
            <a:spLocks noGrp="1"/>
          </p:cNvSpPr>
          <p:nvPr>
            <p:ph type="ftr" idx="11"/>
          </p:nvPr>
        </p:nvSpPr>
        <p:spPr>
          <a:xfrm rot="5400000">
            <a:off x="-2237130" y="3661144"/>
            <a:ext cx="5885352" cy="179176"/>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4"/>
          <p:cNvSpPr txBox="1">
            <a:spLocks noGrp="1"/>
          </p:cNvSpPr>
          <p:nvPr>
            <p:ph type="sldNum" idx="12"/>
          </p:nvPr>
        </p:nvSpPr>
        <p:spPr>
          <a:xfrm>
            <a:off x="158407" y="164592"/>
            <a:ext cx="636727" cy="322851"/>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45"/>
          <p:cNvSpPr/>
          <p:nvPr/>
        </p:nvSpPr>
        <p:spPr>
          <a:xfrm>
            <a:off x="1004479" y="0"/>
            <a:ext cx="10372316" cy="6858000"/>
          </a:xfrm>
          <a:prstGeom prst="rect">
            <a:avLst/>
          </a:prstGeom>
          <a:solidFill>
            <a:schemeClr val="dk2">
              <a:alpha val="9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5"/>
          <p:cNvSpPr/>
          <p:nvPr/>
        </p:nvSpPr>
        <p:spPr>
          <a:xfrm>
            <a:off x="11377328" y="0"/>
            <a:ext cx="27432"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5"/>
          <p:cNvSpPr txBox="1">
            <a:spLocks noGrp="1"/>
          </p:cNvSpPr>
          <p:nvPr>
            <p:ph type="title"/>
          </p:nvPr>
        </p:nvSpPr>
        <p:spPr>
          <a:xfrm>
            <a:off x="2609873" y="805817"/>
            <a:ext cx="7950984" cy="1081705"/>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5"/>
          <p:cNvSpPr txBox="1">
            <a:spLocks noGrp="1"/>
          </p:cNvSpPr>
          <p:nvPr>
            <p:ph type="body" idx="1"/>
          </p:nvPr>
        </p:nvSpPr>
        <p:spPr>
          <a:xfrm>
            <a:off x="2605374" y="2052116"/>
            <a:ext cx="3891960" cy="3997828"/>
          </a:xfrm>
          <a:prstGeom prst="rect">
            <a:avLst/>
          </a:prstGeom>
          <a:noFill/>
          <a:ln>
            <a:noFill/>
          </a:ln>
        </p:spPr>
        <p:txBody>
          <a:bodyPr spcFirstLastPara="1" wrap="square" lIns="91425" tIns="45700" rIns="91425" bIns="45700" anchor="t" anchorCtr="0">
            <a:normAutofit/>
          </a:bodyPr>
          <a:lstStyle>
            <a:lvl1pPr marL="457200" lvl="0" indent="-331470" algn="l">
              <a:lnSpc>
                <a:spcPct val="120000"/>
              </a:lnSpc>
              <a:spcBef>
                <a:spcPts val="1000"/>
              </a:spcBef>
              <a:spcAft>
                <a:spcPts val="0"/>
              </a:spcAft>
              <a:buSzPts val="1620"/>
              <a:buChar char="▪"/>
              <a:defRPr/>
            </a:lvl1pPr>
            <a:lvl2pPr marL="914400" lvl="1" indent="-331469" algn="l">
              <a:lnSpc>
                <a:spcPct val="120000"/>
              </a:lnSpc>
              <a:spcBef>
                <a:spcPts val="600"/>
              </a:spcBef>
              <a:spcAft>
                <a:spcPts val="0"/>
              </a:spcAft>
              <a:buSzPts val="1620"/>
              <a:buChar char="▪"/>
              <a:defRPr/>
            </a:lvl2pPr>
            <a:lvl3pPr marL="1371600" lvl="2" indent="-331469" algn="l">
              <a:lnSpc>
                <a:spcPct val="120000"/>
              </a:lnSpc>
              <a:spcBef>
                <a:spcPts val="600"/>
              </a:spcBef>
              <a:spcAft>
                <a:spcPts val="0"/>
              </a:spcAft>
              <a:buSzPts val="1620"/>
              <a:buChar char="▪"/>
              <a:defRPr/>
            </a:lvl3pPr>
            <a:lvl4pPr marL="1828800" lvl="3" indent="-331469" algn="l">
              <a:lnSpc>
                <a:spcPct val="120000"/>
              </a:lnSpc>
              <a:spcBef>
                <a:spcPts val="600"/>
              </a:spcBef>
              <a:spcAft>
                <a:spcPts val="0"/>
              </a:spcAft>
              <a:buSzPts val="1620"/>
              <a:buChar char="▪"/>
              <a:defRPr/>
            </a:lvl4pPr>
            <a:lvl5pPr marL="2286000" lvl="4" indent="-331470" algn="l">
              <a:lnSpc>
                <a:spcPct val="120000"/>
              </a:lnSpc>
              <a:spcBef>
                <a:spcPts val="600"/>
              </a:spcBef>
              <a:spcAft>
                <a:spcPts val="0"/>
              </a:spcAft>
              <a:buSzPts val="1620"/>
              <a:buChar char="▪"/>
              <a:defRPr/>
            </a:lvl5pPr>
            <a:lvl6pPr marL="2743200" lvl="5" indent="-331470" algn="l">
              <a:lnSpc>
                <a:spcPct val="120000"/>
              </a:lnSpc>
              <a:spcBef>
                <a:spcPts val="600"/>
              </a:spcBef>
              <a:spcAft>
                <a:spcPts val="0"/>
              </a:spcAft>
              <a:buSzPts val="1620"/>
              <a:buChar char="▪"/>
              <a:defRPr/>
            </a:lvl6pPr>
            <a:lvl7pPr marL="3200400" lvl="6" indent="-331470" algn="l">
              <a:lnSpc>
                <a:spcPct val="120000"/>
              </a:lnSpc>
              <a:spcBef>
                <a:spcPts val="600"/>
              </a:spcBef>
              <a:spcAft>
                <a:spcPts val="0"/>
              </a:spcAft>
              <a:buSzPts val="1620"/>
              <a:buChar char="▪"/>
              <a:defRPr/>
            </a:lvl7pPr>
            <a:lvl8pPr marL="3657600" lvl="7" indent="-331470" algn="l">
              <a:lnSpc>
                <a:spcPct val="120000"/>
              </a:lnSpc>
              <a:spcBef>
                <a:spcPts val="600"/>
              </a:spcBef>
              <a:spcAft>
                <a:spcPts val="0"/>
              </a:spcAft>
              <a:buSzPts val="1620"/>
              <a:buChar char="▪"/>
              <a:defRPr/>
            </a:lvl8pPr>
            <a:lvl9pPr marL="4114800" lvl="8" indent="-331470" algn="l">
              <a:lnSpc>
                <a:spcPct val="120000"/>
              </a:lnSpc>
              <a:spcBef>
                <a:spcPts val="600"/>
              </a:spcBef>
              <a:spcAft>
                <a:spcPts val="600"/>
              </a:spcAft>
              <a:buSzPts val="1620"/>
              <a:buChar char="▪"/>
              <a:defRPr/>
            </a:lvl9pPr>
          </a:lstStyle>
          <a:p>
            <a:endParaRPr/>
          </a:p>
        </p:txBody>
      </p:sp>
      <p:sp>
        <p:nvSpPr>
          <p:cNvPr id="51" name="Google Shape;51;p45"/>
          <p:cNvSpPr txBox="1">
            <a:spLocks noGrp="1"/>
          </p:cNvSpPr>
          <p:nvPr>
            <p:ph type="body" idx="2"/>
          </p:nvPr>
        </p:nvSpPr>
        <p:spPr>
          <a:xfrm>
            <a:off x="6666636" y="2052114"/>
            <a:ext cx="3894222" cy="3997829"/>
          </a:xfrm>
          <a:prstGeom prst="rect">
            <a:avLst/>
          </a:prstGeom>
          <a:noFill/>
          <a:ln>
            <a:noFill/>
          </a:ln>
        </p:spPr>
        <p:txBody>
          <a:bodyPr spcFirstLastPara="1" wrap="square" lIns="91425" tIns="45700" rIns="91425" bIns="45700" anchor="t" anchorCtr="0">
            <a:normAutofit/>
          </a:bodyPr>
          <a:lstStyle>
            <a:lvl1pPr marL="457200" lvl="0" indent="-331470" algn="l">
              <a:lnSpc>
                <a:spcPct val="120000"/>
              </a:lnSpc>
              <a:spcBef>
                <a:spcPts val="1000"/>
              </a:spcBef>
              <a:spcAft>
                <a:spcPts val="0"/>
              </a:spcAft>
              <a:buSzPts val="1620"/>
              <a:buChar char="▪"/>
              <a:defRPr/>
            </a:lvl1pPr>
            <a:lvl2pPr marL="914400" lvl="1" indent="-331469" algn="l">
              <a:lnSpc>
                <a:spcPct val="120000"/>
              </a:lnSpc>
              <a:spcBef>
                <a:spcPts val="600"/>
              </a:spcBef>
              <a:spcAft>
                <a:spcPts val="0"/>
              </a:spcAft>
              <a:buSzPts val="1620"/>
              <a:buChar char="▪"/>
              <a:defRPr/>
            </a:lvl2pPr>
            <a:lvl3pPr marL="1371600" lvl="2" indent="-331469" algn="l">
              <a:lnSpc>
                <a:spcPct val="120000"/>
              </a:lnSpc>
              <a:spcBef>
                <a:spcPts val="600"/>
              </a:spcBef>
              <a:spcAft>
                <a:spcPts val="0"/>
              </a:spcAft>
              <a:buSzPts val="1620"/>
              <a:buChar char="▪"/>
              <a:defRPr/>
            </a:lvl3pPr>
            <a:lvl4pPr marL="1828800" lvl="3" indent="-331469" algn="l">
              <a:lnSpc>
                <a:spcPct val="120000"/>
              </a:lnSpc>
              <a:spcBef>
                <a:spcPts val="600"/>
              </a:spcBef>
              <a:spcAft>
                <a:spcPts val="0"/>
              </a:spcAft>
              <a:buSzPts val="1620"/>
              <a:buChar char="▪"/>
              <a:defRPr/>
            </a:lvl4pPr>
            <a:lvl5pPr marL="2286000" lvl="4" indent="-331470" algn="l">
              <a:lnSpc>
                <a:spcPct val="120000"/>
              </a:lnSpc>
              <a:spcBef>
                <a:spcPts val="600"/>
              </a:spcBef>
              <a:spcAft>
                <a:spcPts val="0"/>
              </a:spcAft>
              <a:buSzPts val="1620"/>
              <a:buChar char="▪"/>
              <a:defRPr/>
            </a:lvl5pPr>
            <a:lvl6pPr marL="2743200" lvl="5" indent="-331470" algn="l">
              <a:lnSpc>
                <a:spcPct val="120000"/>
              </a:lnSpc>
              <a:spcBef>
                <a:spcPts val="600"/>
              </a:spcBef>
              <a:spcAft>
                <a:spcPts val="0"/>
              </a:spcAft>
              <a:buSzPts val="1620"/>
              <a:buChar char="▪"/>
              <a:defRPr/>
            </a:lvl6pPr>
            <a:lvl7pPr marL="3200400" lvl="6" indent="-331470" algn="l">
              <a:lnSpc>
                <a:spcPct val="120000"/>
              </a:lnSpc>
              <a:spcBef>
                <a:spcPts val="600"/>
              </a:spcBef>
              <a:spcAft>
                <a:spcPts val="0"/>
              </a:spcAft>
              <a:buSzPts val="1620"/>
              <a:buChar char="▪"/>
              <a:defRPr/>
            </a:lvl7pPr>
            <a:lvl8pPr marL="3657600" lvl="7" indent="-331470" algn="l">
              <a:lnSpc>
                <a:spcPct val="120000"/>
              </a:lnSpc>
              <a:spcBef>
                <a:spcPts val="600"/>
              </a:spcBef>
              <a:spcAft>
                <a:spcPts val="0"/>
              </a:spcAft>
              <a:buSzPts val="1620"/>
              <a:buChar char="▪"/>
              <a:defRPr/>
            </a:lvl8pPr>
            <a:lvl9pPr marL="4114800" lvl="8" indent="-331470" algn="l">
              <a:lnSpc>
                <a:spcPct val="120000"/>
              </a:lnSpc>
              <a:spcBef>
                <a:spcPts val="600"/>
              </a:spcBef>
              <a:spcAft>
                <a:spcPts val="600"/>
              </a:spcAft>
              <a:buSzPts val="1620"/>
              <a:buChar char="▪"/>
              <a:defRPr/>
            </a:lvl9pPr>
          </a:lstStyle>
          <a:p>
            <a:endParaRPr/>
          </a:p>
        </p:txBody>
      </p:sp>
      <p:sp>
        <p:nvSpPr>
          <p:cNvPr id="52" name="Google Shape;52;p45"/>
          <p:cNvSpPr txBox="1">
            <a:spLocks noGrp="1"/>
          </p:cNvSpPr>
          <p:nvPr>
            <p:ph type="dt" idx="10"/>
          </p:nvPr>
        </p:nvSpPr>
        <p:spPr>
          <a:xfrm rot="5400000">
            <a:off x="-810065" y="5270604"/>
            <a:ext cx="2662729" cy="18288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5"/>
          <p:cNvSpPr txBox="1">
            <a:spLocks noGrp="1"/>
          </p:cNvSpPr>
          <p:nvPr>
            <p:ph type="ftr" idx="11"/>
          </p:nvPr>
        </p:nvSpPr>
        <p:spPr>
          <a:xfrm rot="5400000">
            <a:off x="-2237130" y="3661144"/>
            <a:ext cx="5885352" cy="179176"/>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5"/>
          <p:cNvSpPr txBox="1">
            <a:spLocks noGrp="1"/>
          </p:cNvSpPr>
          <p:nvPr>
            <p:ph type="sldNum" idx="12"/>
          </p:nvPr>
        </p:nvSpPr>
        <p:spPr>
          <a:xfrm>
            <a:off x="158407" y="164592"/>
            <a:ext cx="636727" cy="322851"/>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45"/>
          <p:cNvSpPr txBox="1"/>
          <p:nvPr/>
        </p:nvSpPr>
        <p:spPr>
          <a:xfrm>
            <a:off x="2196172" y="641223"/>
            <a:ext cx="41563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accent6"/>
                </a:solidFill>
                <a:latin typeface="Noto Sans Symbols"/>
                <a:ea typeface="Noto Sans Symbols"/>
                <a:cs typeface="Noto Sans Symbols"/>
                <a:sym typeface="Noto Sans Symbols"/>
              </a:rPr>
              <a:t>◤</a:t>
            </a:r>
            <a:endParaRPr sz="1000" b="0" i="0" u="none" strike="noStrike" cap="none">
              <a:solidFill>
                <a:schemeClr val="accent6"/>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46"/>
          <p:cNvSpPr/>
          <p:nvPr/>
        </p:nvSpPr>
        <p:spPr>
          <a:xfrm>
            <a:off x="1004479" y="0"/>
            <a:ext cx="10372316" cy="6858000"/>
          </a:xfrm>
          <a:prstGeom prst="rect">
            <a:avLst/>
          </a:prstGeom>
          <a:solidFill>
            <a:schemeClr val="dk2">
              <a:alpha val="9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6"/>
          <p:cNvSpPr/>
          <p:nvPr/>
        </p:nvSpPr>
        <p:spPr>
          <a:xfrm>
            <a:off x="11377328" y="0"/>
            <a:ext cx="27432"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6"/>
          <p:cNvSpPr txBox="1"/>
          <p:nvPr/>
        </p:nvSpPr>
        <p:spPr>
          <a:xfrm>
            <a:off x="2193650" y="636424"/>
            <a:ext cx="41563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accent6"/>
                </a:solidFill>
                <a:latin typeface="Noto Sans Symbols"/>
                <a:ea typeface="Noto Sans Symbols"/>
                <a:cs typeface="Noto Sans Symbols"/>
                <a:sym typeface="Noto Sans Symbols"/>
              </a:rPr>
              <a:t>◤</a:t>
            </a:r>
            <a:endParaRPr sz="1000" b="0" i="0" u="none" strike="noStrike" cap="none">
              <a:solidFill>
                <a:schemeClr val="accent6"/>
              </a:solidFill>
              <a:latin typeface="Arial"/>
              <a:ea typeface="Arial"/>
              <a:cs typeface="Arial"/>
              <a:sym typeface="Arial"/>
            </a:endParaRPr>
          </a:p>
        </p:txBody>
      </p:sp>
      <p:sp>
        <p:nvSpPr>
          <p:cNvPr id="60" name="Google Shape;60;p46"/>
          <p:cNvSpPr txBox="1">
            <a:spLocks noGrp="1"/>
          </p:cNvSpPr>
          <p:nvPr>
            <p:ph type="title"/>
          </p:nvPr>
        </p:nvSpPr>
        <p:spPr>
          <a:xfrm>
            <a:off x="2609873" y="805818"/>
            <a:ext cx="7956560" cy="1078348"/>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46"/>
          <p:cNvSpPr txBox="1">
            <a:spLocks noGrp="1"/>
          </p:cNvSpPr>
          <p:nvPr>
            <p:ph type="body" idx="1"/>
          </p:nvPr>
        </p:nvSpPr>
        <p:spPr>
          <a:xfrm>
            <a:off x="2609285" y="2052115"/>
            <a:ext cx="3896467" cy="71381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80"/>
              <a:buNone/>
              <a:defRPr sz="2200" b="0" cap="none">
                <a:solidFill>
                  <a:schemeClr val="accent6"/>
                </a:solidFill>
              </a:defRPr>
            </a:lvl1pPr>
            <a:lvl2pPr marL="914400" lvl="1" indent="-228600" algn="l">
              <a:lnSpc>
                <a:spcPct val="120000"/>
              </a:lnSpc>
              <a:spcBef>
                <a:spcPts val="600"/>
              </a:spcBef>
              <a:spcAft>
                <a:spcPts val="0"/>
              </a:spcAft>
              <a:buSzPts val="1800"/>
              <a:buNone/>
              <a:defRPr sz="2000" b="1"/>
            </a:lvl2pPr>
            <a:lvl3pPr marL="1371600" lvl="2" indent="-228600" algn="l">
              <a:lnSpc>
                <a:spcPct val="120000"/>
              </a:lnSpc>
              <a:spcBef>
                <a:spcPts val="600"/>
              </a:spcBef>
              <a:spcAft>
                <a:spcPts val="0"/>
              </a:spcAft>
              <a:buSzPts val="1620"/>
              <a:buNone/>
              <a:defRPr sz="1800" b="1"/>
            </a:lvl3pPr>
            <a:lvl4pPr marL="1828800" lvl="3" indent="-228600" algn="l">
              <a:lnSpc>
                <a:spcPct val="120000"/>
              </a:lnSpc>
              <a:spcBef>
                <a:spcPts val="600"/>
              </a:spcBef>
              <a:spcAft>
                <a:spcPts val="0"/>
              </a:spcAft>
              <a:buSzPts val="1440"/>
              <a:buNone/>
              <a:defRPr sz="1600" b="1"/>
            </a:lvl4pPr>
            <a:lvl5pPr marL="2286000" lvl="4" indent="-228600" algn="l">
              <a:lnSpc>
                <a:spcPct val="120000"/>
              </a:lnSpc>
              <a:spcBef>
                <a:spcPts val="600"/>
              </a:spcBef>
              <a:spcAft>
                <a:spcPts val="0"/>
              </a:spcAft>
              <a:buSzPts val="1440"/>
              <a:buNone/>
              <a:defRPr sz="1600" b="1"/>
            </a:lvl5pPr>
            <a:lvl6pPr marL="2743200" lvl="5" indent="-228600" algn="l">
              <a:lnSpc>
                <a:spcPct val="120000"/>
              </a:lnSpc>
              <a:spcBef>
                <a:spcPts val="600"/>
              </a:spcBef>
              <a:spcAft>
                <a:spcPts val="0"/>
              </a:spcAft>
              <a:buSzPts val="1440"/>
              <a:buNone/>
              <a:defRPr sz="1600" b="1"/>
            </a:lvl6pPr>
            <a:lvl7pPr marL="3200400" lvl="6" indent="-228600" algn="l">
              <a:lnSpc>
                <a:spcPct val="120000"/>
              </a:lnSpc>
              <a:spcBef>
                <a:spcPts val="600"/>
              </a:spcBef>
              <a:spcAft>
                <a:spcPts val="0"/>
              </a:spcAft>
              <a:buSzPts val="1440"/>
              <a:buNone/>
              <a:defRPr sz="1600" b="1"/>
            </a:lvl7pPr>
            <a:lvl8pPr marL="3657600" lvl="7" indent="-228600" algn="l">
              <a:lnSpc>
                <a:spcPct val="120000"/>
              </a:lnSpc>
              <a:spcBef>
                <a:spcPts val="600"/>
              </a:spcBef>
              <a:spcAft>
                <a:spcPts val="0"/>
              </a:spcAft>
              <a:buSzPts val="1440"/>
              <a:buNone/>
              <a:defRPr sz="1600" b="1"/>
            </a:lvl8pPr>
            <a:lvl9pPr marL="4114800" lvl="8" indent="-228600" algn="l">
              <a:lnSpc>
                <a:spcPct val="120000"/>
              </a:lnSpc>
              <a:spcBef>
                <a:spcPts val="600"/>
              </a:spcBef>
              <a:spcAft>
                <a:spcPts val="600"/>
              </a:spcAft>
              <a:buSzPts val="1440"/>
              <a:buNone/>
              <a:defRPr sz="1600" b="1"/>
            </a:lvl9pPr>
          </a:lstStyle>
          <a:p>
            <a:endParaRPr/>
          </a:p>
        </p:txBody>
      </p:sp>
      <p:sp>
        <p:nvSpPr>
          <p:cNvPr id="62" name="Google Shape;62;p46"/>
          <p:cNvSpPr txBox="1">
            <a:spLocks noGrp="1"/>
          </p:cNvSpPr>
          <p:nvPr>
            <p:ph type="body" idx="2"/>
          </p:nvPr>
        </p:nvSpPr>
        <p:spPr>
          <a:xfrm>
            <a:off x="2609285" y="2851331"/>
            <a:ext cx="3893623" cy="3071434"/>
          </a:xfrm>
          <a:prstGeom prst="rect">
            <a:avLst/>
          </a:prstGeom>
          <a:noFill/>
          <a:ln>
            <a:noFill/>
          </a:ln>
        </p:spPr>
        <p:txBody>
          <a:bodyPr spcFirstLastPara="1" wrap="square" lIns="91425" tIns="45700" rIns="91425" bIns="45700" anchor="t" anchorCtr="0">
            <a:normAutofit/>
          </a:bodyPr>
          <a:lstStyle>
            <a:lvl1pPr marL="457200" lvl="0" indent="-331470" algn="l">
              <a:lnSpc>
                <a:spcPct val="120000"/>
              </a:lnSpc>
              <a:spcBef>
                <a:spcPts val="1000"/>
              </a:spcBef>
              <a:spcAft>
                <a:spcPts val="0"/>
              </a:spcAft>
              <a:buSzPts val="1620"/>
              <a:buChar char="▪"/>
              <a:defRPr/>
            </a:lvl1pPr>
            <a:lvl2pPr marL="914400" lvl="1" indent="-331469" algn="l">
              <a:lnSpc>
                <a:spcPct val="120000"/>
              </a:lnSpc>
              <a:spcBef>
                <a:spcPts val="600"/>
              </a:spcBef>
              <a:spcAft>
                <a:spcPts val="0"/>
              </a:spcAft>
              <a:buSzPts val="1620"/>
              <a:buChar char="▪"/>
              <a:defRPr/>
            </a:lvl2pPr>
            <a:lvl3pPr marL="1371600" lvl="2" indent="-331469" algn="l">
              <a:lnSpc>
                <a:spcPct val="120000"/>
              </a:lnSpc>
              <a:spcBef>
                <a:spcPts val="600"/>
              </a:spcBef>
              <a:spcAft>
                <a:spcPts val="0"/>
              </a:spcAft>
              <a:buSzPts val="1620"/>
              <a:buChar char="▪"/>
              <a:defRPr/>
            </a:lvl3pPr>
            <a:lvl4pPr marL="1828800" lvl="3" indent="-331469" algn="l">
              <a:lnSpc>
                <a:spcPct val="120000"/>
              </a:lnSpc>
              <a:spcBef>
                <a:spcPts val="600"/>
              </a:spcBef>
              <a:spcAft>
                <a:spcPts val="0"/>
              </a:spcAft>
              <a:buSzPts val="1620"/>
              <a:buChar char="▪"/>
              <a:defRPr/>
            </a:lvl4pPr>
            <a:lvl5pPr marL="2286000" lvl="4" indent="-331470" algn="l">
              <a:lnSpc>
                <a:spcPct val="120000"/>
              </a:lnSpc>
              <a:spcBef>
                <a:spcPts val="600"/>
              </a:spcBef>
              <a:spcAft>
                <a:spcPts val="0"/>
              </a:spcAft>
              <a:buSzPts val="1620"/>
              <a:buChar char="▪"/>
              <a:defRPr/>
            </a:lvl5pPr>
            <a:lvl6pPr marL="2743200" lvl="5" indent="-331470" algn="l">
              <a:lnSpc>
                <a:spcPct val="120000"/>
              </a:lnSpc>
              <a:spcBef>
                <a:spcPts val="600"/>
              </a:spcBef>
              <a:spcAft>
                <a:spcPts val="0"/>
              </a:spcAft>
              <a:buSzPts val="1620"/>
              <a:buChar char="▪"/>
              <a:defRPr/>
            </a:lvl6pPr>
            <a:lvl7pPr marL="3200400" lvl="6" indent="-331470" algn="l">
              <a:lnSpc>
                <a:spcPct val="120000"/>
              </a:lnSpc>
              <a:spcBef>
                <a:spcPts val="600"/>
              </a:spcBef>
              <a:spcAft>
                <a:spcPts val="0"/>
              </a:spcAft>
              <a:buSzPts val="1620"/>
              <a:buChar char="▪"/>
              <a:defRPr/>
            </a:lvl7pPr>
            <a:lvl8pPr marL="3657600" lvl="7" indent="-331470" algn="l">
              <a:lnSpc>
                <a:spcPct val="120000"/>
              </a:lnSpc>
              <a:spcBef>
                <a:spcPts val="600"/>
              </a:spcBef>
              <a:spcAft>
                <a:spcPts val="0"/>
              </a:spcAft>
              <a:buSzPts val="1620"/>
              <a:buChar char="▪"/>
              <a:defRPr/>
            </a:lvl8pPr>
            <a:lvl9pPr marL="4114800" lvl="8" indent="-331470" algn="l">
              <a:lnSpc>
                <a:spcPct val="120000"/>
              </a:lnSpc>
              <a:spcBef>
                <a:spcPts val="600"/>
              </a:spcBef>
              <a:spcAft>
                <a:spcPts val="600"/>
              </a:spcAft>
              <a:buSzPts val="1620"/>
              <a:buChar char="▪"/>
              <a:defRPr/>
            </a:lvl9pPr>
          </a:lstStyle>
          <a:p>
            <a:endParaRPr/>
          </a:p>
        </p:txBody>
      </p:sp>
      <p:sp>
        <p:nvSpPr>
          <p:cNvPr id="63" name="Google Shape;63;p46"/>
          <p:cNvSpPr txBox="1">
            <a:spLocks noGrp="1"/>
          </p:cNvSpPr>
          <p:nvPr>
            <p:ph type="body" idx="3"/>
          </p:nvPr>
        </p:nvSpPr>
        <p:spPr>
          <a:xfrm>
            <a:off x="6666634" y="2052115"/>
            <a:ext cx="3899798" cy="71381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80"/>
              <a:buNone/>
              <a:defRPr sz="2200" b="0" cap="none">
                <a:solidFill>
                  <a:schemeClr val="accent6"/>
                </a:solidFill>
              </a:defRPr>
            </a:lvl1pPr>
            <a:lvl2pPr marL="914400" lvl="1" indent="-228600" algn="l">
              <a:lnSpc>
                <a:spcPct val="120000"/>
              </a:lnSpc>
              <a:spcBef>
                <a:spcPts val="600"/>
              </a:spcBef>
              <a:spcAft>
                <a:spcPts val="0"/>
              </a:spcAft>
              <a:buSzPts val="1800"/>
              <a:buNone/>
              <a:defRPr sz="2000" b="1"/>
            </a:lvl2pPr>
            <a:lvl3pPr marL="1371600" lvl="2" indent="-228600" algn="l">
              <a:lnSpc>
                <a:spcPct val="120000"/>
              </a:lnSpc>
              <a:spcBef>
                <a:spcPts val="600"/>
              </a:spcBef>
              <a:spcAft>
                <a:spcPts val="0"/>
              </a:spcAft>
              <a:buSzPts val="1620"/>
              <a:buNone/>
              <a:defRPr sz="1800" b="1"/>
            </a:lvl3pPr>
            <a:lvl4pPr marL="1828800" lvl="3" indent="-228600" algn="l">
              <a:lnSpc>
                <a:spcPct val="120000"/>
              </a:lnSpc>
              <a:spcBef>
                <a:spcPts val="600"/>
              </a:spcBef>
              <a:spcAft>
                <a:spcPts val="0"/>
              </a:spcAft>
              <a:buSzPts val="1440"/>
              <a:buNone/>
              <a:defRPr sz="1600" b="1"/>
            </a:lvl4pPr>
            <a:lvl5pPr marL="2286000" lvl="4" indent="-228600" algn="l">
              <a:lnSpc>
                <a:spcPct val="120000"/>
              </a:lnSpc>
              <a:spcBef>
                <a:spcPts val="600"/>
              </a:spcBef>
              <a:spcAft>
                <a:spcPts val="0"/>
              </a:spcAft>
              <a:buSzPts val="1440"/>
              <a:buNone/>
              <a:defRPr sz="1600" b="1"/>
            </a:lvl5pPr>
            <a:lvl6pPr marL="2743200" lvl="5" indent="-228600" algn="l">
              <a:lnSpc>
                <a:spcPct val="120000"/>
              </a:lnSpc>
              <a:spcBef>
                <a:spcPts val="600"/>
              </a:spcBef>
              <a:spcAft>
                <a:spcPts val="0"/>
              </a:spcAft>
              <a:buSzPts val="1440"/>
              <a:buNone/>
              <a:defRPr sz="1600" b="1"/>
            </a:lvl6pPr>
            <a:lvl7pPr marL="3200400" lvl="6" indent="-228600" algn="l">
              <a:lnSpc>
                <a:spcPct val="120000"/>
              </a:lnSpc>
              <a:spcBef>
                <a:spcPts val="600"/>
              </a:spcBef>
              <a:spcAft>
                <a:spcPts val="0"/>
              </a:spcAft>
              <a:buSzPts val="1440"/>
              <a:buNone/>
              <a:defRPr sz="1600" b="1"/>
            </a:lvl7pPr>
            <a:lvl8pPr marL="3657600" lvl="7" indent="-228600" algn="l">
              <a:lnSpc>
                <a:spcPct val="120000"/>
              </a:lnSpc>
              <a:spcBef>
                <a:spcPts val="600"/>
              </a:spcBef>
              <a:spcAft>
                <a:spcPts val="0"/>
              </a:spcAft>
              <a:buSzPts val="1440"/>
              <a:buNone/>
              <a:defRPr sz="1600" b="1"/>
            </a:lvl8pPr>
            <a:lvl9pPr marL="4114800" lvl="8" indent="-228600" algn="l">
              <a:lnSpc>
                <a:spcPct val="120000"/>
              </a:lnSpc>
              <a:spcBef>
                <a:spcPts val="600"/>
              </a:spcBef>
              <a:spcAft>
                <a:spcPts val="600"/>
              </a:spcAft>
              <a:buSzPts val="1440"/>
              <a:buNone/>
              <a:defRPr sz="1600" b="1"/>
            </a:lvl9pPr>
          </a:lstStyle>
          <a:p>
            <a:endParaRPr/>
          </a:p>
        </p:txBody>
      </p:sp>
      <p:sp>
        <p:nvSpPr>
          <p:cNvPr id="64" name="Google Shape;64;p46"/>
          <p:cNvSpPr txBox="1">
            <a:spLocks noGrp="1"/>
          </p:cNvSpPr>
          <p:nvPr>
            <p:ph type="body" idx="4"/>
          </p:nvPr>
        </p:nvSpPr>
        <p:spPr>
          <a:xfrm>
            <a:off x="6666635" y="2851331"/>
            <a:ext cx="3899798" cy="3071434"/>
          </a:xfrm>
          <a:prstGeom prst="rect">
            <a:avLst/>
          </a:prstGeom>
          <a:noFill/>
          <a:ln>
            <a:noFill/>
          </a:ln>
        </p:spPr>
        <p:txBody>
          <a:bodyPr spcFirstLastPara="1" wrap="square" lIns="91425" tIns="45700" rIns="91425" bIns="45700" anchor="t" anchorCtr="0">
            <a:normAutofit/>
          </a:bodyPr>
          <a:lstStyle>
            <a:lvl1pPr marL="457200" lvl="0" indent="-331470" algn="l">
              <a:lnSpc>
                <a:spcPct val="120000"/>
              </a:lnSpc>
              <a:spcBef>
                <a:spcPts val="1000"/>
              </a:spcBef>
              <a:spcAft>
                <a:spcPts val="0"/>
              </a:spcAft>
              <a:buSzPts val="1620"/>
              <a:buChar char="▪"/>
              <a:defRPr/>
            </a:lvl1pPr>
            <a:lvl2pPr marL="914400" lvl="1" indent="-331469" algn="l">
              <a:lnSpc>
                <a:spcPct val="120000"/>
              </a:lnSpc>
              <a:spcBef>
                <a:spcPts val="600"/>
              </a:spcBef>
              <a:spcAft>
                <a:spcPts val="0"/>
              </a:spcAft>
              <a:buSzPts val="1620"/>
              <a:buChar char="▪"/>
              <a:defRPr/>
            </a:lvl2pPr>
            <a:lvl3pPr marL="1371600" lvl="2" indent="-331469" algn="l">
              <a:lnSpc>
                <a:spcPct val="120000"/>
              </a:lnSpc>
              <a:spcBef>
                <a:spcPts val="600"/>
              </a:spcBef>
              <a:spcAft>
                <a:spcPts val="0"/>
              </a:spcAft>
              <a:buSzPts val="1620"/>
              <a:buChar char="▪"/>
              <a:defRPr/>
            </a:lvl3pPr>
            <a:lvl4pPr marL="1828800" lvl="3" indent="-331469" algn="l">
              <a:lnSpc>
                <a:spcPct val="120000"/>
              </a:lnSpc>
              <a:spcBef>
                <a:spcPts val="600"/>
              </a:spcBef>
              <a:spcAft>
                <a:spcPts val="0"/>
              </a:spcAft>
              <a:buSzPts val="1620"/>
              <a:buChar char="▪"/>
              <a:defRPr/>
            </a:lvl4pPr>
            <a:lvl5pPr marL="2286000" lvl="4" indent="-331470" algn="l">
              <a:lnSpc>
                <a:spcPct val="120000"/>
              </a:lnSpc>
              <a:spcBef>
                <a:spcPts val="600"/>
              </a:spcBef>
              <a:spcAft>
                <a:spcPts val="0"/>
              </a:spcAft>
              <a:buSzPts val="1620"/>
              <a:buChar char="▪"/>
              <a:defRPr/>
            </a:lvl5pPr>
            <a:lvl6pPr marL="2743200" lvl="5" indent="-331470" algn="l">
              <a:lnSpc>
                <a:spcPct val="120000"/>
              </a:lnSpc>
              <a:spcBef>
                <a:spcPts val="600"/>
              </a:spcBef>
              <a:spcAft>
                <a:spcPts val="0"/>
              </a:spcAft>
              <a:buSzPts val="1620"/>
              <a:buChar char="▪"/>
              <a:defRPr/>
            </a:lvl6pPr>
            <a:lvl7pPr marL="3200400" lvl="6" indent="-331470" algn="l">
              <a:lnSpc>
                <a:spcPct val="120000"/>
              </a:lnSpc>
              <a:spcBef>
                <a:spcPts val="600"/>
              </a:spcBef>
              <a:spcAft>
                <a:spcPts val="0"/>
              </a:spcAft>
              <a:buSzPts val="1620"/>
              <a:buChar char="▪"/>
              <a:defRPr/>
            </a:lvl7pPr>
            <a:lvl8pPr marL="3657600" lvl="7" indent="-331470" algn="l">
              <a:lnSpc>
                <a:spcPct val="120000"/>
              </a:lnSpc>
              <a:spcBef>
                <a:spcPts val="600"/>
              </a:spcBef>
              <a:spcAft>
                <a:spcPts val="0"/>
              </a:spcAft>
              <a:buSzPts val="1620"/>
              <a:buChar char="▪"/>
              <a:defRPr/>
            </a:lvl8pPr>
            <a:lvl9pPr marL="4114800" lvl="8" indent="-331470" algn="l">
              <a:lnSpc>
                <a:spcPct val="120000"/>
              </a:lnSpc>
              <a:spcBef>
                <a:spcPts val="600"/>
              </a:spcBef>
              <a:spcAft>
                <a:spcPts val="600"/>
              </a:spcAft>
              <a:buSzPts val="1620"/>
              <a:buChar char="▪"/>
              <a:defRPr/>
            </a:lvl9pPr>
          </a:lstStyle>
          <a:p>
            <a:endParaRPr/>
          </a:p>
        </p:txBody>
      </p:sp>
      <p:sp>
        <p:nvSpPr>
          <p:cNvPr id="65" name="Google Shape;65;p46"/>
          <p:cNvSpPr txBox="1">
            <a:spLocks noGrp="1"/>
          </p:cNvSpPr>
          <p:nvPr>
            <p:ph type="dt" idx="10"/>
          </p:nvPr>
        </p:nvSpPr>
        <p:spPr>
          <a:xfrm rot="5400000">
            <a:off x="-810065" y="5270604"/>
            <a:ext cx="2662729" cy="18288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6"/>
          <p:cNvSpPr txBox="1">
            <a:spLocks noGrp="1"/>
          </p:cNvSpPr>
          <p:nvPr>
            <p:ph type="ftr" idx="11"/>
          </p:nvPr>
        </p:nvSpPr>
        <p:spPr>
          <a:xfrm rot="5400000">
            <a:off x="-2237130" y="3661144"/>
            <a:ext cx="5885352" cy="179176"/>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6"/>
          <p:cNvSpPr txBox="1">
            <a:spLocks noGrp="1"/>
          </p:cNvSpPr>
          <p:nvPr>
            <p:ph type="sldNum" idx="12"/>
          </p:nvPr>
        </p:nvSpPr>
        <p:spPr>
          <a:xfrm>
            <a:off x="158407" y="164592"/>
            <a:ext cx="636727" cy="322851"/>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47"/>
          <p:cNvSpPr/>
          <p:nvPr/>
        </p:nvSpPr>
        <p:spPr>
          <a:xfrm>
            <a:off x="1004479" y="0"/>
            <a:ext cx="10372316" cy="6858000"/>
          </a:xfrm>
          <a:prstGeom prst="rect">
            <a:avLst/>
          </a:prstGeom>
          <a:solidFill>
            <a:schemeClr val="dk2">
              <a:alpha val="9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7"/>
          <p:cNvSpPr/>
          <p:nvPr/>
        </p:nvSpPr>
        <p:spPr>
          <a:xfrm>
            <a:off x="11377328" y="0"/>
            <a:ext cx="27432"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7"/>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7"/>
          <p:cNvSpPr txBox="1">
            <a:spLocks noGrp="1"/>
          </p:cNvSpPr>
          <p:nvPr>
            <p:ph type="dt" idx="10"/>
          </p:nvPr>
        </p:nvSpPr>
        <p:spPr>
          <a:xfrm rot="5400000">
            <a:off x="-810065" y="5270604"/>
            <a:ext cx="2662729" cy="18288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7"/>
          <p:cNvSpPr txBox="1">
            <a:spLocks noGrp="1"/>
          </p:cNvSpPr>
          <p:nvPr>
            <p:ph type="ftr" idx="11"/>
          </p:nvPr>
        </p:nvSpPr>
        <p:spPr>
          <a:xfrm rot="5400000">
            <a:off x="-2237130" y="3661144"/>
            <a:ext cx="5885352" cy="179176"/>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7"/>
          <p:cNvSpPr txBox="1">
            <a:spLocks noGrp="1"/>
          </p:cNvSpPr>
          <p:nvPr>
            <p:ph type="sldNum" idx="12"/>
          </p:nvPr>
        </p:nvSpPr>
        <p:spPr>
          <a:xfrm>
            <a:off x="158407" y="164592"/>
            <a:ext cx="636727" cy="322851"/>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47"/>
          <p:cNvSpPr txBox="1"/>
          <p:nvPr/>
        </p:nvSpPr>
        <p:spPr>
          <a:xfrm>
            <a:off x="2196172" y="641226"/>
            <a:ext cx="41563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accent6"/>
                </a:solidFill>
                <a:latin typeface="Noto Sans Symbols"/>
                <a:ea typeface="Noto Sans Symbols"/>
                <a:cs typeface="Noto Sans Symbols"/>
                <a:sym typeface="Noto Sans Symbols"/>
              </a:rPr>
              <a:t>◤</a:t>
            </a:r>
            <a:endParaRPr sz="1000" b="0" i="0" u="none" strike="noStrike" cap="none">
              <a:solidFill>
                <a:schemeClr val="accent6"/>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48"/>
          <p:cNvSpPr/>
          <p:nvPr/>
        </p:nvSpPr>
        <p:spPr>
          <a:xfrm>
            <a:off x="1004479" y="0"/>
            <a:ext cx="10372316" cy="6858000"/>
          </a:xfrm>
          <a:prstGeom prst="rect">
            <a:avLst/>
          </a:prstGeom>
          <a:solidFill>
            <a:schemeClr val="dk2">
              <a:alpha val="9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8"/>
          <p:cNvSpPr/>
          <p:nvPr/>
        </p:nvSpPr>
        <p:spPr>
          <a:xfrm>
            <a:off x="11377328" y="0"/>
            <a:ext cx="27432"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8"/>
          <p:cNvSpPr txBox="1">
            <a:spLocks noGrp="1"/>
          </p:cNvSpPr>
          <p:nvPr>
            <p:ph type="dt" idx="10"/>
          </p:nvPr>
        </p:nvSpPr>
        <p:spPr>
          <a:xfrm rot="5400000">
            <a:off x="-810065" y="5270604"/>
            <a:ext cx="2662729" cy="18288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8"/>
          <p:cNvSpPr txBox="1">
            <a:spLocks noGrp="1"/>
          </p:cNvSpPr>
          <p:nvPr>
            <p:ph type="ftr" idx="11"/>
          </p:nvPr>
        </p:nvSpPr>
        <p:spPr>
          <a:xfrm rot="5400000">
            <a:off x="-2237130" y="3661144"/>
            <a:ext cx="5885352" cy="179176"/>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8"/>
          <p:cNvSpPr txBox="1">
            <a:spLocks noGrp="1"/>
          </p:cNvSpPr>
          <p:nvPr>
            <p:ph type="sldNum" idx="12"/>
          </p:nvPr>
        </p:nvSpPr>
        <p:spPr>
          <a:xfrm>
            <a:off x="158407" y="164592"/>
            <a:ext cx="636727" cy="322851"/>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2"/>
        <p:cNvGrpSpPr/>
        <p:nvPr/>
      </p:nvGrpSpPr>
      <p:grpSpPr>
        <a:xfrm>
          <a:off x="0" y="0"/>
          <a:ext cx="0" cy="0"/>
          <a:chOff x="0" y="0"/>
          <a:chExt cx="0" cy="0"/>
        </a:xfrm>
      </p:grpSpPr>
      <p:sp>
        <p:nvSpPr>
          <p:cNvPr id="83" name="Google Shape;83;p49"/>
          <p:cNvSpPr/>
          <p:nvPr/>
        </p:nvSpPr>
        <p:spPr>
          <a:xfrm>
            <a:off x="1004479" y="0"/>
            <a:ext cx="10372316" cy="6858000"/>
          </a:xfrm>
          <a:prstGeom prst="rect">
            <a:avLst/>
          </a:prstGeom>
          <a:solidFill>
            <a:schemeClr val="dk2">
              <a:alpha val="9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9"/>
          <p:cNvSpPr/>
          <p:nvPr/>
        </p:nvSpPr>
        <p:spPr>
          <a:xfrm>
            <a:off x="11377328" y="0"/>
            <a:ext cx="27432"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9"/>
          <p:cNvSpPr txBox="1"/>
          <p:nvPr/>
        </p:nvSpPr>
        <p:spPr>
          <a:xfrm>
            <a:off x="1554154" y="1127550"/>
            <a:ext cx="41563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accent6"/>
                </a:solidFill>
                <a:latin typeface="Noto Sans Symbols"/>
                <a:ea typeface="Noto Sans Symbols"/>
                <a:cs typeface="Noto Sans Symbols"/>
                <a:sym typeface="Noto Sans Symbols"/>
              </a:rPr>
              <a:t>◤</a:t>
            </a:r>
            <a:endParaRPr sz="1000" b="0" i="0" u="none" strike="noStrike" cap="none">
              <a:solidFill>
                <a:schemeClr val="accent6"/>
              </a:solidFill>
              <a:latin typeface="Arial"/>
              <a:ea typeface="Arial"/>
              <a:cs typeface="Arial"/>
              <a:sym typeface="Arial"/>
            </a:endParaRPr>
          </a:p>
        </p:txBody>
      </p:sp>
      <p:sp>
        <p:nvSpPr>
          <p:cNvPr id="86" name="Google Shape;86;p49"/>
          <p:cNvSpPr txBox="1">
            <a:spLocks noGrp="1"/>
          </p:cNvSpPr>
          <p:nvPr>
            <p:ph type="title"/>
          </p:nvPr>
        </p:nvSpPr>
        <p:spPr>
          <a:xfrm>
            <a:off x="1970323" y="1282451"/>
            <a:ext cx="2664361" cy="190324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9"/>
          <p:cNvSpPr txBox="1">
            <a:spLocks noGrp="1"/>
          </p:cNvSpPr>
          <p:nvPr>
            <p:ph type="body" idx="1"/>
          </p:nvPr>
        </p:nvSpPr>
        <p:spPr>
          <a:xfrm>
            <a:off x="5120154" y="805818"/>
            <a:ext cx="5446278" cy="5244126"/>
          </a:xfrm>
          <a:prstGeom prst="rect">
            <a:avLst/>
          </a:prstGeom>
          <a:noFill/>
          <a:ln>
            <a:noFill/>
          </a:ln>
        </p:spPr>
        <p:txBody>
          <a:bodyPr spcFirstLastPara="1" wrap="square" lIns="91425" tIns="45700" rIns="91425" bIns="45700" anchor="ctr" anchorCtr="0">
            <a:normAutofit/>
          </a:bodyPr>
          <a:lstStyle>
            <a:lvl1pPr marL="457200" lvl="0" indent="-331470" algn="l">
              <a:lnSpc>
                <a:spcPct val="120000"/>
              </a:lnSpc>
              <a:spcBef>
                <a:spcPts val="1000"/>
              </a:spcBef>
              <a:spcAft>
                <a:spcPts val="0"/>
              </a:spcAft>
              <a:buSzPts val="1620"/>
              <a:buChar char="▪"/>
              <a:defRPr/>
            </a:lvl1pPr>
            <a:lvl2pPr marL="914400" lvl="1" indent="-331469" algn="l">
              <a:lnSpc>
                <a:spcPct val="120000"/>
              </a:lnSpc>
              <a:spcBef>
                <a:spcPts val="600"/>
              </a:spcBef>
              <a:spcAft>
                <a:spcPts val="0"/>
              </a:spcAft>
              <a:buSzPts val="1620"/>
              <a:buChar char="▪"/>
              <a:defRPr/>
            </a:lvl2pPr>
            <a:lvl3pPr marL="1371600" lvl="2" indent="-331469" algn="l">
              <a:lnSpc>
                <a:spcPct val="120000"/>
              </a:lnSpc>
              <a:spcBef>
                <a:spcPts val="600"/>
              </a:spcBef>
              <a:spcAft>
                <a:spcPts val="0"/>
              </a:spcAft>
              <a:buSzPts val="1620"/>
              <a:buChar char="▪"/>
              <a:defRPr/>
            </a:lvl3pPr>
            <a:lvl4pPr marL="1828800" lvl="3" indent="-331469" algn="l">
              <a:lnSpc>
                <a:spcPct val="120000"/>
              </a:lnSpc>
              <a:spcBef>
                <a:spcPts val="600"/>
              </a:spcBef>
              <a:spcAft>
                <a:spcPts val="0"/>
              </a:spcAft>
              <a:buSzPts val="1620"/>
              <a:buChar char="▪"/>
              <a:defRPr/>
            </a:lvl4pPr>
            <a:lvl5pPr marL="2286000" lvl="4" indent="-331470" algn="l">
              <a:lnSpc>
                <a:spcPct val="120000"/>
              </a:lnSpc>
              <a:spcBef>
                <a:spcPts val="600"/>
              </a:spcBef>
              <a:spcAft>
                <a:spcPts val="0"/>
              </a:spcAft>
              <a:buSzPts val="1620"/>
              <a:buChar char="▪"/>
              <a:defRPr/>
            </a:lvl5pPr>
            <a:lvl6pPr marL="2743200" lvl="5" indent="-331470" algn="l">
              <a:lnSpc>
                <a:spcPct val="120000"/>
              </a:lnSpc>
              <a:spcBef>
                <a:spcPts val="600"/>
              </a:spcBef>
              <a:spcAft>
                <a:spcPts val="0"/>
              </a:spcAft>
              <a:buSzPts val="1620"/>
              <a:buChar char="▪"/>
              <a:defRPr/>
            </a:lvl6pPr>
            <a:lvl7pPr marL="3200400" lvl="6" indent="-331470" algn="l">
              <a:lnSpc>
                <a:spcPct val="120000"/>
              </a:lnSpc>
              <a:spcBef>
                <a:spcPts val="600"/>
              </a:spcBef>
              <a:spcAft>
                <a:spcPts val="0"/>
              </a:spcAft>
              <a:buSzPts val="1620"/>
              <a:buChar char="▪"/>
              <a:defRPr/>
            </a:lvl7pPr>
            <a:lvl8pPr marL="3657600" lvl="7" indent="-331470" algn="l">
              <a:lnSpc>
                <a:spcPct val="120000"/>
              </a:lnSpc>
              <a:spcBef>
                <a:spcPts val="600"/>
              </a:spcBef>
              <a:spcAft>
                <a:spcPts val="0"/>
              </a:spcAft>
              <a:buSzPts val="1620"/>
              <a:buChar char="▪"/>
              <a:defRPr/>
            </a:lvl8pPr>
            <a:lvl9pPr marL="4114800" lvl="8" indent="-331470" algn="l">
              <a:lnSpc>
                <a:spcPct val="120000"/>
              </a:lnSpc>
              <a:spcBef>
                <a:spcPts val="600"/>
              </a:spcBef>
              <a:spcAft>
                <a:spcPts val="600"/>
              </a:spcAft>
              <a:buSzPts val="1620"/>
              <a:buChar char="▪"/>
              <a:defRPr/>
            </a:lvl9pPr>
          </a:lstStyle>
          <a:p>
            <a:endParaRPr/>
          </a:p>
        </p:txBody>
      </p:sp>
      <p:sp>
        <p:nvSpPr>
          <p:cNvPr id="88" name="Google Shape;88;p49"/>
          <p:cNvSpPr txBox="1">
            <a:spLocks noGrp="1"/>
          </p:cNvSpPr>
          <p:nvPr>
            <p:ph type="body" idx="2"/>
          </p:nvPr>
        </p:nvSpPr>
        <p:spPr>
          <a:xfrm>
            <a:off x="1970322" y="3186154"/>
            <a:ext cx="2664361" cy="238639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440"/>
              <a:buNone/>
              <a:defRPr sz="1600"/>
            </a:lvl1pPr>
            <a:lvl2pPr marL="914400" lvl="1" indent="-228600" algn="l">
              <a:lnSpc>
                <a:spcPct val="120000"/>
              </a:lnSpc>
              <a:spcBef>
                <a:spcPts val="600"/>
              </a:spcBef>
              <a:spcAft>
                <a:spcPts val="0"/>
              </a:spcAft>
              <a:buSzPts val="1260"/>
              <a:buNone/>
              <a:defRPr sz="1400"/>
            </a:lvl2pPr>
            <a:lvl3pPr marL="1371600" lvl="2" indent="-228600" algn="l">
              <a:lnSpc>
                <a:spcPct val="120000"/>
              </a:lnSpc>
              <a:spcBef>
                <a:spcPts val="600"/>
              </a:spcBef>
              <a:spcAft>
                <a:spcPts val="0"/>
              </a:spcAft>
              <a:buSzPts val="1080"/>
              <a:buNone/>
              <a:defRPr sz="1200"/>
            </a:lvl3pPr>
            <a:lvl4pPr marL="1828800" lvl="3" indent="-228600" algn="l">
              <a:lnSpc>
                <a:spcPct val="120000"/>
              </a:lnSpc>
              <a:spcBef>
                <a:spcPts val="600"/>
              </a:spcBef>
              <a:spcAft>
                <a:spcPts val="0"/>
              </a:spcAft>
              <a:buSzPts val="900"/>
              <a:buNone/>
              <a:defRPr sz="1000"/>
            </a:lvl4pPr>
            <a:lvl5pPr marL="2286000" lvl="4" indent="-228600" algn="l">
              <a:lnSpc>
                <a:spcPct val="120000"/>
              </a:lnSpc>
              <a:spcBef>
                <a:spcPts val="600"/>
              </a:spcBef>
              <a:spcAft>
                <a:spcPts val="0"/>
              </a:spcAft>
              <a:buSzPts val="900"/>
              <a:buNone/>
              <a:defRPr sz="1000"/>
            </a:lvl5pPr>
            <a:lvl6pPr marL="2743200" lvl="5" indent="-228600" algn="l">
              <a:lnSpc>
                <a:spcPct val="120000"/>
              </a:lnSpc>
              <a:spcBef>
                <a:spcPts val="600"/>
              </a:spcBef>
              <a:spcAft>
                <a:spcPts val="0"/>
              </a:spcAft>
              <a:buSzPts val="900"/>
              <a:buNone/>
              <a:defRPr sz="1000"/>
            </a:lvl6pPr>
            <a:lvl7pPr marL="3200400" lvl="6" indent="-228600" algn="l">
              <a:lnSpc>
                <a:spcPct val="120000"/>
              </a:lnSpc>
              <a:spcBef>
                <a:spcPts val="600"/>
              </a:spcBef>
              <a:spcAft>
                <a:spcPts val="0"/>
              </a:spcAft>
              <a:buSzPts val="900"/>
              <a:buNone/>
              <a:defRPr sz="1000"/>
            </a:lvl7pPr>
            <a:lvl8pPr marL="3657600" lvl="7" indent="-228600" algn="l">
              <a:lnSpc>
                <a:spcPct val="120000"/>
              </a:lnSpc>
              <a:spcBef>
                <a:spcPts val="600"/>
              </a:spcBef>
              <a:spcAft>
                <a:spcPts val="0"/>
              </a:spcAft>
              <a:buSzPts val="900"/>
              <a:buNone/>
              <a:defRPr sz="1000"/>
            </a:lvl8pPr>
            <a:lvl9pPr marL="4114800" lvl="8" indent="-228600" algn="l">
              <a:lnSpc>
                <a:spcPct val="120000"/>
              </a:lnSpc>
              <a:spcBef>
                <a:spcPts val="600"/>
              </a:spcBef>
              <a:spcAft>
                <a:spcPts val="600"/>
              </a:spcAft>
              <a:buSzPts val="900"/>
              <a:buNone/>
              <a:defRPr sz="1000"/>
            </a:lvl9pPr>
          </a:lstStyle>
          <a:p>
            <a:endParaRPr/>
          </a:p>
        </p:txBody>
      </p:sp>
      <p:sp>
        <p:nvSpPr>
          <p:cNvPr id="89" name="Google Shape;89;p49"/>
          <p:cNvSpPr txBox="1">
            <a:spLocks noGrp="1"/>
          </p:cNvSpPr>
          <p:nvPr>
            <p:ph type="dt" idx="10"/>
          </p:nvPr>
        </p:nvSpPr>
        <p:spPr>
          <a:xfrm rot="5400000">
            <a:off x="-810065" y="5270604"/>
            <a:ext cx="2662729" cy="18288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9"/>
          <p:cNvSpPr txBox="1">
            <a:spLocks noGrp="1"/>
          </p:cNvSpPr>
          <p:nvPr>
            <p:ph type="ftr" idx="11"/>
          </p:nvPr>
        </p:nvSpPr>
        <p:spPr>
          <a:xfrm rot="5400000">
            <a:off x="-2237130" y="3661144"/>
            <a:ext cx="5885352" cy="179176"/>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9"/>
          <p:cNvSpPr txBox="1">
            <a:spLocks noGrp="1"/>
          </p:cNvSpPr>
          <p:nvPr>
            <p:ph type="sldNum" idx="12"/>
          </p:nvPr>
        </p:nvSpPr>
        <p:spPr>
          <a:xfrm>
            <a:off x="158407" y="164592"/>
            <a:ext cx="636727" cy="322851"/>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
        <p:cNvGrpSpPr/>
        <p:nvPr/>
      </p:nvGrpSpPr>
      <p:grpSpPr>
        <a:xfrm>
          <a:off x="0" y="0"/>
          <a:ext cx="0" cy="0"/>
          <a:chOff x="0" y="0"/>
          <a:chExt cx="0" cy="0"/>
        </a:xfrm>
      </p:grpSpPr>
      <p:sp>
        <p:nvSpPr>
          <p:cNvPr id="93" name="Google Shape;93;p50"/>
          <p:cNvSpPr/>
          <p:nvPr/>
        </p:nvSpPr>
        <p:spPr>
          <a:xfrm>
            <a:off x="1004479" y="0"/>
            <a:ext cx="10372316" cy="6858000"/>
          </a:xfrm>
          <a:prstGeom prst="rect">
            <a:avLst/>
          </a:prstGeom>
          <a:solidFill>
            <a:schemeClr val="dk2">
              <a:alpha val="9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0"/>
          <p:cNvSpPr/>
          <p:nvPr/>
        </p:nvSpPr>
        <p:spPr>
          <a:xfrm>
            <a:off x="11377328" y="0"/>
            <a:ext cx="27432"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0"/>
          <p:cNvSpPr>
            <a:spLocks noGrp="1"/>
          </p:cNvSpPr>
          <p:nvPr>
            <p:ph type="pic" idx="2"/>
          </p:nvPr>
        </p:nvSpPr>
        <p:spPr>
          <a:xfrm>
            <a:off x="6747062" y="3229"/>
            <a:ext cx="4629734" cy="6858000"/>
          </a:xfrm>
          <a:prstGeom prst="rect">
            <a:avLst/>
          </a:prstGeom>
          <a:solidFill>
            <a:schemeClr val="lt1">
              <a:alpha val="9803"/>
            </a:schemeClr>
          </a:solidFill>
          <a:ln>
            <a:noFill/>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accent6"/>
              </a:buClr>
              <a:buSzPts val="2520"/>
              <a:buFont typeface="Noto Sans Symbols"/>
              <a:buNone/>
              <a:defRPr sz="2800" b="0" i="0" u="none" strike="noStrike" cap="none">
                <a:solidFill>
                  <a:schemeClr val="lt1"/>
                </a:solidFill>
                <a:latin typeface="Arial"/>
                <a:ea typeface="Arial"/>
                <a:cs typeface="Arial"/>
                <a:sym typeface="Arial"/>
              </a:defRPr>
            </a:lvl1pPr>
            <a:lvl2pPr marR="0" lvl="1" algn="l" rtl="0">
              <a:lnSpc>
                <a:spcPct val="120000"/>
              </a:lnSpc>
              <a:spcBef>
                <a:spcPts val="600"/>
              </a:spcBef>
              <a:spcAft>
                <a:spcPts val="0"/>
              </a:spcAft>
              <a:buClr>
                <a:schemeClr val="accent6"/>
              </a:buClr>
              <a:buSzPts val="2520"/>
              <a:buFont typeface="Noto Sans Symbols"/>
              <a:buNone/>
              <a:defRPr sz="2800" b="0" i="0" u="none" strike="noStrike" cap="none">
                <a:solidFill>
                  <a:schemeClr val="lt1"/>
                </a:solidFill>
                <a:latin typeface="Arial"/>
                <a:ea typeface="Arial"/>
                <a:cs typeface="Arial"/>
                <a:sym typeface="Arial"/>
              </a:defRPr>
            </a:lvl2pPr>
            <a:lvl3pPr marR="0" lvl="2" algn="l" rtl="0">
              <a:lnSpc>
                <a:spcPct val="120000"/>
              </a:lnSpc>
              <a:spcBef>
                <a:spcPts val="600"/>
              </a:spcBef>
              <a:spcAft>
                <a:spcPts val="0"/>
              </a:spcAft>
              <a:buClr>
                <a:schemeClr val="accent6"/>
              </a:buClr>
              <a:buSzPts val="2160"/>
              <a:buFont typeface="Noto Sans Symbols"/>
              <a:buNone/>
              <a:defRPr sz="2400" b="0" i="0" u="none" strike="noStrike" cap="none">
                <a:solidFill>
                  <a:schemeClr val="lt1"/>
                </a:solidFill>
                <a:latin typeface="Arial"/>
                <a:ea typeface="Arial"/>
                <a:cs typeface="Arial"/>
                <a:sym typeface="Arial"/>
              </a:defRPr>
            </a:lvl3pPr>
            <a:lvl4pPr marR="0" lvl="3" algn="l" rtl="0">
              <a:lnSpc>
                <a:spcPct val="120000"/>
              </a:lnSpc>
              <a:spcBef>
                <a:spcPts val="600"/>
              </a:spcBef>
              <a:spcAft>
                <a:spcPts val="0"/>
              </a:spcAft>
              <a:buClr>
                <a:schemeClr val="accent6"/>
              </a:buClr>
              <a:buSzPts val="1800"/>
              <a:buFont typeface="Noto Sans Symbols"/>
              <a:buNone/>
              <a:defRPr sz="2000" b="0" i="0" u="none" strike="noStrike" cap="none">
                <a:solidFill>
                  <a:schemeClr val="lt1"/>
                </a:solidFill>
                <a:latin typeface="Arial"/>
                <a:ea typeface="Arial"/>
                <a:cs typeface="Arial"/>
                <a:sym typeface="Arial"/>
              </a:defRPr>
            </a:lvl4pPr>
            <a:lvl5pPr marR="0" lvl="4" algn="l" rtl="0">
              <a:lnSpc>
                <a:spcPct val="120000"/>
              </a:lnSpc>
              <a:spcBef>
                <a:spcPts val="600"/>
              </a:spcBef>
              <a:spcAft>
                <a:spcPts val="0"/>
              </a:spcAft>
              <a:buClr>
                <a:schemeClr val="accent6"/>
              </a:buClr>
              <a:buSzPts val="1800"/>
              <a:buFont typeface="Noto Sans Symbols"/>
              <a:buNone/>
              <a:defRPr sz="2000" b="0" i="0" u="none" strike="noStrike" cap="none">
                <a:solidFill>
                  <a:schemeClr val="lt1"/>
                </a:solidFill>
                <a:latin typeface="Arial"/>
                <a:ea typeface="Arial"/>
                <a:cs typeface="Arial"/>
                <a:sym typeface="Arial"/>
              </a:defRPr>
            </a:lvl5pPr>
            <a:lvl6pPr marR="0" lvl="5" algn="l" rtl="0">
              <a:lnSpc>
                <a:spcPct val="120000"/>
              </a:lnSpc>
              <a:spcBef>
                <a:spcPts val="600"/>
              </a:spcBef>
              <a:spcAft>
                <a:spcPts val="0"/>
              </a:spcAft>
              <a:buClr>
                <a:schemeClr val="accent6"/>
              </a:buClr>
              <a:buSzPts val="1800"/>
              <a:buFont typeface="Noto Sans Symbols"/>
              <a:buNone/>
              <a:defRPr sz="2000" b="0" i="0" u="none" strike="noStrike" cap="none">
                <a:solidFill>
                  <a:schemeClr val="lt1"/>
                </a:solidFill>
                <a:latin typeface="Arial"/>
                <a:ea typeface="Arial"/>
                <a:cs typeface="Arial"/>
                <a:sym typeface="Arial"/>
              </a:defRPr>
            </a:lvl6pPr>
            <a:lvl7pPr marR="0" lvl="6" algn="l" rtl="0">
              <a:lnSpc>
                <a:spcPct val="120000"/>
              </a:lnSpc>
              <a:spcBef>
                <a:spcPts val="600"/>
              </a:spcBef>
              <a:spcAft>
                <a:spcPts val="0"/>
              </a:spcAft>
              <a:buClr>
                <a:schemeClr val="accent6"/>
              </a:buClr>
              <a:buSzPts val="1800"/>
              <a:buFont typeface="Noto Sans Symbols"/>
              <a:buNone/>
              <a:defRPr sz="2000" b="0" i="0" u="none" strike="noStrike" cap="none">
                <a:solidFill>
                  <a:schemeClr val="lt1"/>
                </a:solidFill>
                <a:latin typeface="Arial"/>
                <a:ea typeface="Arial"/>
                <a:cs typeface="Arial"/>
                <a:sym typeface="Arial"/>
              </a:defRPr>
            </a:lvl7pPr>
            <a:lvl8pPr marR="0" lvl="7" algn="l" rtl="0">
              <a:lnSpc>
                <a:spcPct val="120000"/>
              </a:lnSpc>
              <a:spcBef>
                <a:spcPts val="600"/>
              </a:spcBef>
              <a:spcAft>
                <a:spcPts val="0"/>
              </a:spcAft>
              <a:buClr>
                <a:schemeClr val="accent6"/>
              </a:buClr>
              <a:buSzPts val="1800"/>
              <a:buFont typeface="Noto Sans Symbols"/>
              <a:buNone/>
              <a:defRPr sz="2000" b="0" i="0" u="none" strike="noStrike" cap="none">
                <a:solidFill>
                  <a:schemeClr val="lt1"/>
                </a:solidFill>
                <a:latin typeface="Arial"/>
                <a:ea typeface="Arial"/>
                <a:cs typeface="Arial"/>
                <a:sym typeface="Arial"/>
              </a:defRPr>
            </a:lvl8pPr>
            <a:lvl9pPr marR="0" lvl="8" algn="l" rtl="0">
              <a:lnSpc>
                <a:spcPct val="120000"/>
              </a:lnSpc>
              <a:spcBef>
                <a:spcPts val="600"/>
              </a:spcBef>
              <a:spcAft>
                <a:spcPts val="600"/>
              </a:spcAft>
              <a:buClr>
                <a:schemeClr val="accent6"/>
              </a:buClr>
              <a:buSzPts val="18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96" name="Google Shape;96;p50"/>
          <p:cNvSpPr txBox="1"/>
          <p:nvPr/>
        </p:nvSpPr>
        <p:spPr>
          <a:xfrm>
            <a:off x="1554686" y="1127550"/>
            <a:ext cx="415636"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accent6"/>
                </a:solidFill>
                <a:latin typeface="Noto Sans Symbols"/>
                <a:ea typeface="Noto Sans Symbols"/>
                <a:cs typeface="Noto Sans Symbols"/>
                <a:sym typeface="Noto Sans Symbols"/>
              </a:rPr>
              <a:t>◤</a:t>
            </a:r>
            <a:endParaRPr sz="1000" b="0" i="0" u="none" strike="noStrike" cap="none">
              <a:solidFill>
                <a:schemeClr val="accent6"/>
              </a:solidFill>
              <a:latin typeface="Arial"/>
              <a:ea typeface="Arial"/>
              <a:cs typeface="Arial"/>
              <a:sym typeface="Arial"/>
            </a:endParaRPr>
          </a:p>
        </p:txBody>
      </p:sp>
      <p:sp>
        <p:nvSpPr>
          <p:cNvPr id="97" name="Google Shape;97;p50"/>
          <p:cNvSpPr txBox="1">
            <a:spLocks noGrp="1"/>
          </p:cNvSpPr>
          <p:nvPr>
            <p:ph type="title"/>
          </p:nvPr>
        </p:nvSpPr>
        <p:spPr>
          <a:xfrm>
            <a:off x="1971241" y="1282452"/>
            <a:ext cx="3970986" cy="190047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50"/>
          <p:cNvSpPr txBox="1">
            <a:spLocks noGrp="1"/>
          </p:cNvSpPr>
          <p:nvPr>
            <p:ph type="body" idx="1"/>
          </p:nvPr>
        </p:nvSpPr>
        <p:spPr>
          <a:xfrm>
            <a:off x="1970322" y="3182928"/>
            <a:ext cx="3971874" cy="238639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800"/>
              <a:buNone/>
              <a:defRPr sz="2000"/>
            </a:lvl1pPr>
            <a:lvl2pPr marL="914400" lvl="1" indent="-228600" algn="l">
              <a:lnSpc>
                <a:spcPct val="120000"/>
              </a:lnSpc>
              <a:spcBef>
                <a:spcPts val="600"/>
              </a:spcBef>
              <a:spcAft>
                <a:spcPts val="0"/>
              </a:spcAft>
              <a:buSzPts val="1260"/>
              <a:buNone/>
              <a:defRPr sz="1400"/>
            </a:lvl2pPr>
            <a:lvl3pPr marL="1371600" lvl="2" indent="-228600" algn="l">
              <a:lnSpc>
                <a:spcPct val="120000"/>
              </a:lnSpc>
              <a:spcBef>
                <a:spcPts val="600"/>
              </a:spcBef>
              <a:spcAft>
                <a:spcPts val="0"/>
              </a:spcAft>
              <a:buSzPts val="1080"/>
              <a:buNone/>
              <a:defRPr sz="1200"/>
            </a:lvl3pPr>
            <a:lvl4pPr marL="1828800" lvl="3" indent="-228600" algn="l">
              <a:lnSpc>
                <a:spcPct val="120000"/>
              </a:lnSpc>
              <a:spcBef>
                <a:spcPts val="600"/>
              </a:spcBef>
              <a:spcAft>
                <a:spcPts val="0"/>
              </a:spcAft>
              <a:buSzPts val="900"/>
              <a:buNone/>
              <a:defRPr sz="1000"/>
            </a:lvl4pPr>
            <a:lvl5pPr marL="2286000" lvl="4" indent="-228600" algn="l">
              <a:lnSpc>
                <a:spcPct val="120000"/>
              </a:lnSpc>
              <a:spcBef>
                <a:spcPts val="600"/>
              </a:spcBef>
              <a:spcAft>
                <a:spcPts val="0"/>
              </a:spcAft>
              <a:buSzPts val="900"/>
              <a:buNone/>
              <a:defRPr sz="1000"/>
            </a:lvl5pPr>
            <a:lvl6pPr marL="2743200" lvl="5" indent="-228600" algn="l">
              <a:lnSpc>
                <a:spcPct val="120000"/>
              </a:lnSpc>
              <a:spcBef>
                <a:spcPts val="600"/>
              </a:spcBef>
              <a:spcAft>
                <a:spcPts val="0"/>
              </a:spcAft>
              <a:buSzPts val="900"/>
              <a:buNone/>
              <a:defRPr sz="1000"/>
            </a:lvl6pPr>
            <a:lvl7pPr marL="3200400" lvl="6" indent="-228600" algn="l">
              <a:lnSpc>
                <a:spcPct val="120000"/>
              </a:lnSpc>
              <a:spcBef>
                <a:spcPts val="600"/>
              </a:spcBef>
              <a:spcAft>
                <a:spcPts val="0"/>
              </a:spcAft>
              <a:buSzPts val="900"/>
              <a:buNone/>
              <a:defRPr sz="1000"/>
            </a:lvl7pPr>
            <a:lvl8pPr marL="3657600" lvl="7" indent="-228600" algn="l">
              <a:lnSpc>
                <a:spcPct val="120000"/>
              </a:lnSpc>
              <a:spcBef>
                <a:spcPts val="600"/>
              </a:spcBef>
              <a:spcAft>
                <a:spcPts val="0"/>
              </a:spcAft>
              <a:buSzPts val="900"/>
              <a:buNone/>
              <a:defRPr sz="1000"/>
            </a:lvl8pPr>
            <a:lvl9pPr marL="4114800" lvl="8" indent="-228600" algn="l">
              <a:lnSpc>
                <a:spcPct val="120000"/>
              </a:lnSpc>
              <a:spcBef>
                <a:spcPts val="600"/>
              </a:spcBef>
              <a:spcAft>
                <a:spcPts val="600"/>
              </a:spcAft>
              <a:buSzPts val="900"/>
              <a:buNone/>
              <a:defRPr sz="1000"/>
            </a:lvl9pPr>
          </a:lstStyle>
          <a:p>
            <a:endParaRPr/>
          </a:p>
        </p:txBody>
      </p:sp>
      <p:sp>
        <p:nvSpPr>
          <p:cNvPr id="99" name="Google Shape;99;p50"/>
          <p:cNvSpPr txBox="1">
            <a:spLocks noGrp="1"/>
          </p:cNvSpPr>
          <p:nvPr>
            <p:ph type="dt" idx="10"/>
          </p:nvPr>
        </p:nvSpPr>
        <p:spPr>
          <a:xfrm rot="5400000">
            <a:off x="-810065" y="5270604"/>
            <a:ext cx="2662729" cy="18288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0"/>
          <p:cNvSpPr txBox="1">
            <a:spLocks noGrp="1"/>
          </p:cNvSpPr>
          <p:nvPr>
            <p:ph type="ftr" idx="11"/>
          </p:nvPr>
        </p:nvSpPr>
        <p:spPr>
          <a:xfrm rot="5400000">
            <a:off x="-2237130" y="3661144"/>
            <a:ext cx="5885352" cy="179176"/>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0"/>
          <p:cNvSpPr txBox="1">
            <a:spLocks noGrp="1"/>
          </p:cNvSpPr>
          <p:nvPr>
            <p:ph type="sldNum" idx="12"/>
          </p:nvPr>
        </p:nvSpPr>
        <p:spPr>
          <a:xfrm>
            <a:off x="158407" y="164592"/>
            <a:ext cx="636727" cy="322851"/>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pic>
        <p:nvPicPr>
          <p:cNvPr id="10" name="Google Shape;10;p41"/>
          <p:cNvPicPr preferRelativeResize="0"/>
          <p:nvPr/>
        </p:nvPicPr>
        <p:blipFill rotWithShape="1">
          <a:blip r:embed="rId14">
            <a:alphaModFix/>
          </a:blip>
          <a:srcRect/>
          <a:stretch/>
        </p:blipFill>
        <p:spPr>
          <a:xfrm>
            <a:off x="2831794" y="2105202"/>
            <a:ext cx="9360205" cy="4752798"/>
          </a:xfrm>
          <a:prstGeom prst="rect">
            <a:avLst/>
          </a:prstGeom>
          <a:noFill/>
          <a:ln>
            <a:noFill/>
          </a:ln>
        </p:spPr>
      </p:pic>
      <p:pic>
        <p:nvPicPr>
          <p:cNvPr id="11" name="Google Shape;11;p41"/>
          <p:cNvPicPr preferRelativeResize="0"/>
          <p:nvPr/>
        </p:nvPicPr>
        <p:blipFill rotWithShape="1">
          <a:blip r:embed="rId15">
            <a:alphaModFix/>
          </a:blip>
          <a:srcRect/>
          <a:stretch/>
        </p:blipFill>
        <p:spPr>
          <a:xfrm>
            <a:off x="0" y="0"/>
            <a:ext cx="12189867" cy="6858000"/>
          </a:xfrm>
          <a:prstGeom prst="rect">
            <a:avLst/>
          </a:prstGeom>
          <a:noFill/>
          <a:ln>
            <a:noFill/>
          </a:ln>
        </p:spPr>
      </p:pic>
      <p:sp>
        <p:nvSpPr>
          <p:cNvPr id="12" name="Google Shape;12;p41"/>
          <p:cNvSpPr/>
          <p:nvPr/>
        </p:nvSpPr>
        <p:spPr>
          <a:xfrm>
            <a:off x="0" y="0"/>
            <a:ext cx="964174"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41"/>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lvl1pPr marR="0" lvl="0" algn="r" rtl="0">
              <a:lnSpc>
                <a:spcPct val="90000"/>
              </a:lnSpc>
              <a:spcBef>
                <a:spcPts val="0"/>
              </a:spcBef>
              <a:spcAft>
                <a:spcPts val="0"/>
              </a:spcAft>
              <a:buClr>
                <a:schemeClr val="lt1"/>
              </a:buClr>
              <a:buSzPts val="3400"/>
              <a:buFont typeface="Arial"/>
              <a:buNone/>
              <a:defRPr sz="3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41"/>
          <p:cNvSpPr txBox="1">
            <a:spLocks noGrp="1"/>
          </p:cNvSpPr>
          <p:nvPr>
            <p:ph type="body" idx="1"/>
          </p:nvPr>
        </p:nvSpPr>
        <p:spPr>
          <a:xfrm>
            <a:off x="2773599" y="2052116"/>
            <a:ext cx="7796540" cy="399782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20000"/>
              </a:lnSpc>
              <a:spcBef>
                <a:spcPts val="1000"/>
              </a:spcBef>
              <a:spcAft>
                <a:spcPts val="0"/>
              </a:spcAft>
              <a:buClr>
                <a:schemeClr val="accent6"/>
              </a:buClr>
              <a:buSzPts val="1800"/>
              <a:buFont typeface="Noto Sans Symbols"/>
              <a:buChar char="▪"/>
              <a:defRPr sz="2000" b="0" i="0" u="none" strike="noStrike" cap="none">
                <a:solidFill>
                  <a:schemeClr val="lt1"/>
                </a:solidFill>
                <a:latin typeface="Arial"/>
                <a:ea typeface="Arial"/>
                <a:cs typeface="Arial"/>
                <a:sym typeface="Arial"/>
              </a:defRPr>
            </a:lvl1pPr>
            <a:lvl2pPr marL="914400" marR="0" lvl="1" indent="-331469" algn="l" rtl="0">
              <a:lnSpc>
                <a:spcPct val="120000"/>
              </a:lnSpc>
              <a:spcBef>
                <a:spcPts val="600"/>
              </a:spcBef>
              <a:spcAft>
                <a:spcPts val="0"/>
              </a:spcAft>
              <a:buClr>
                <a:schemeClr val="accent6"/>
              </a:buClr>
              <a:buSzPts val="1620"/>
              <a:buFont typeface="Noto Sans Symbols"/>
              <a:buChar char="▪"/>
              <a:defRPr sz="1800" b="0" i="0" u="none" strike="noStrike" cap="none">
                <a:solidFill>
                  <a:schemeClr val="lt1"/>
                </a:solidFill>
                <a:latin typeface="Arial"/>
                <a:ea typeface="Arial"/>
                <a:cs typeface="Arial"/>
                <a:sym typeface="Arial"/>
              </a:defRPr>
            </a:lvl2pPr>
            <a:lvl3pPr marL="1371600" marR="0" lvl="2" indent="-320039" algn="l" rtl="0">
              <a:lnSpc>
                <a:spcPct val="120000"/>
              </a:lnSpc>
              <a:spcBef>
                <a:spcPts val="600"/>
              </a:spcBef>
              <a:spcAft>
                <a:spcPts val="0"/>
              </a:spcAft>
              <a:buClr>
                <a:schemeClr val="accent6"/>
              </a:buClr>
              <a:buSzPts val="1440"/>
              <a:buFont typeface="Noto Sans Symbols"/>
              <a:buChar char="▪"/>
              <a:defRPr sz="1600" b="0" i="0" u="none" strike="noStrike" cap="none">
                <a:solidFill>
                  <a:schemeClr val="lt1"/>
                </a:solidFill>
                <a:latin typeface="Arial"/>
                <a:ea typeface="Arial"/>
                <a:cs typeface="Arial"/>
                <a:sym typeface="Arial"/>
              </a:defRPr>
            </a:lvl3pPr>
            <a:lvl4pPr marL="1828800" marR="0" lvl="3" indent="-308610" algn="l" rtl="0">
              <a:lnSpc>
                <a:spcPct val="120000"/>
              </a:lnSpc>
              <a:spcBef>
                <a:spcPts val="600"/>
              </a:spcBef>
              <a:spcAft>
                <a:spcPts val="0"/>
              </a:spcAft>
              <a:buClr>
                <a:schemeClr val="accent6"/>
              </a:buClr>
              <a:buSzPts val="1260"/>
              <a:buFont typeface="Noto Sans Symbols"/>
              <a:buChar char="▪"/>
              <a:defRPr sz="1400" b="0" i="0" u="none" strike="noStrike" cap="none">
                <a:solidFill>
                  <a:schemeClr val="lt1"/>
                </a:solidFill>
                <a:latin typeface="Arial"/>
                <a:ea typeface="Arial"/>
                <a:cs typeface="Arial"/>
                <a:sym typeface="Arial"/>
              </a:defRPr>
            </a:lvl4pPr>
            <a:lvl5pPr marL="2286000" marR="0" lvl="4" indent="-297179" algn="l" rtl="0">
              <a:lnSpc>
                <a:spcPct val="120000"/>
              </a:lnSpc>
              <a:spcBef>
                <a:spcPts val="600"/>
              </a:spcBef>
              <a:spcAft>
                <a:spcPts val="0"/>
              </a:spcAft>
              <a:buClr>
                <a:schemeClr val="accent6"/>
              </a:buClr>
              <a:buSzPts val="1080"/>
              <a:buFont typeface="Noto Sans Symbols"/>
              <a:buChar char="▪"/>
              <a:defRPr sz="1200" b="0" i="0" u="none" strike="noStrike" cap="none">
                <a:solidFill>
                  <a:schemeClr val="lt1"/>
                </a:solidFill>
                <a:latin typeface="Arial"/>
                <a:ea typeface="Arial"/>
                <a:cs typeface="Arial"/>
                <a:sym typeface="Arial"/>
              </a:defRPr>
            </a:lvl5pPr>
            <a:lvl6pPr marL="2743200" marR="0" lvl="5" indent="-297179" algn="l" rtl="0">
              <a:lnSpc>
                <a:spcPct val="120000"/>
              </a:lnSpc>
              <a:spcBef>
                <a:spcPts val="600"/>
              </a:spcBef>
              <a:spcAft>
                <a:spcPts val="0"/>
              </a:spcAft>
              <a:buClr>
                <a:schemeClr val="accent6"/>
              </a:buClr>
              <a:buSzPts val="1080"/>
              <a:buFont typeface="Noto Sans Symbols"/>
              <a:buChar char="▪"/>
              <a:defRPr sz="1200" b="0" i="0" u="none" strike="noStrike" cap="none">
                <a:solidFill>
                  <a:schemeClr val="lt1"/>
                </a:solidFill>
                <a:latin typeface="Arial"/>
                <a:ea typeface="Arial"/>
                <a:cs typeface="Arial"/>
                <a:sym typeface="Arial"/>
              </a:defRPr>
            </a:lvl6pPr>
            <a:lvl7pPr marL="3200400" marR="0" lvl="6" indent="-297179" algn="l" rtl="0">
              <a:lnSpc>
                <a:spcPct val="120000"/>
              </a:lnSpc>
              <a:spcBef>
                <a:spcPts val="600"/>
              </a:spcBef>
              <a:spcAft>
                <a:spcPts val="0"/>
              </a:spcAft>
              <a:buClr>
                <a:schemeClr val="accent6"/>
              </a:buClr>
              <a:buSzPts val="1080"/>
              <a:buFont typeface="Noto Sans Symbols"/>
              <a:buChar char="▪"/>
              <a:defRPr sz="1200" b="0" i="0" u="none" strike="noStrike" cap="none">
                <a:solidFill>
                  <a:schemeClr val="lt1"/>
                </a:solidFill>
                <a:latin typeface="Arial"/>
                <a:ea typeface="Arial"/>
                <a:cs typeface="Arial"/>
                <a:sym typeface="Arial"/>
              </a:defRPr>
            </a:lvl7pPr>
            <a:lvl8pPr marL="3657600" marR="0" lvl="7" indent="-297179" algn="l" rtl="0">
              <a:lnSpc>
                <a:spcPct val="120000"/>
              </a:lnSpc>
              <a:spcBef>
                <a:spcPts val="600"/>
              </a:spcBef>
              <a:spcAft>
                <a:spcPts val="0"/>
              </a:spcAft>
              <a:buClr>
                <a:schemeClr val="accent6"/>
              </a:buClr>
              <a:buSzPts val="1080"/>
              <a:buFont typeface="Noto Sans Symbols"/>
              <a:buChar char="▪"/>
              <a:defRPr sz="1200" b="0" i="0" u="none" strike="noStrike" cap="none">
                <a:solidFill>
                  <a:schemeClr val="lt1"/>
                </a:solidFill>
                <a:latin typeface="Arial"/>
                <a:ea typeface="Arial"/>
                <a:cs typeface="Arial"/>
                <a:sym typeface="Arial"/>
              </a:defRPr>
            </a:lvl8pPr>
            <a:lvl9pPr marL="4114800" marR="0" lvl="8" indent="-297179" algn="l" rtl="0">
              <a:lnSpc>
                <a:spcPct val="120000"/>
              </a:lnSpc>
              <a:spcBef>
                <a:spcPts val="600"/>
              </a:spcBef>
              <a:spcAft>
                <a:spcPts val="600"/>
              </a:spcAft>
              <a:buClr>
                <a:schemeClr val="accent6"/>
              </a:buClr>
              <a:buSzPts val="1080"/>
              <a:buFont typeface="Noto Sans Symbols"/>
              <a:buChar char="▪"/>
              <a:defRPr sz="1200" b="0" i="0" u="none" strike="noStrike" cap="none">
                <a:solidFill>
                  <a:schemeClr val="lt1"/>
                </a:solidFill>
                <a:latin typeface="Arial"/>
                <a:ea typeface="Arial"/>
                <a:cs typeface="Arial"/>
                <a:sym typeface="Arial"/>
              </a:defRPr>
            </a:lvl9pPr>
          </a:lstStyle>
          <a:p>
            <a:endParaRPr/>
          </a:p>
        </p:txBody>
      </p:sp>
      <p:sp>
        <p:nvSpPr>
          <p:cNvPr id="15" name="Google Shape;15;p41"/>
          <p:cNvSpPr txBox="1">
            <a:spLocks noGrp="1"/>
          </p:cNvSpPr>
          <p:nvPr>
            <p:ph type="dt" idx="10"/>
          </p:nvPr>
        </p:nvSpPr>
        <p:spPr>
          <a:xfrm rot="5400000">
            <a:off x="-810065" y="5270604"/>
            <a:ext cx="2662729" cy="182880"/>
          </a:xfrm>
          <a:prstGeom prst="rect">
            <a:avLst/>
          </a:prstGeom>
          <a:noFill/>
          <a:ln>
            <a:noFill/>
          </a:ln>
        </p:spPr>
        <p:txBody>
          <a:bodyPr spcFirstLastPara="1" wrap="square" lIns="91425" tIns="18275" rIns="91425" bIns="45700" anchor="t" anchorCtr="0">
            <a:noAutofit/>
          </a:bodyPr>
          <a:lstStyle>
            <a:lvl1pPr marR="0" lvl="0" algn="r" rtl="0">
              <a:spcBef>
                <a:spcPts val="0"/>
              </a:spcBef>
              <a:spcAft>
                <a:spcPts val="0"/>
              </a:spcAft>
              <a:buSzPts val="1400"/>
              <a:buNone/>
              <a:defRPr sz="8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6" name="Google Shape;16;p41"/>
          <p:cNvSpPr txBox="1">
            <a:spLocks noGrp="1"/>
          </p:cNvSpPr>
          <p:nvPr>
            <p:ph type="ftr" idx="11"/>
          </p:nvPr>
        </p:nvSpPr>
        <p:spPr>
          <a:xfrm rot="5400000">
            <a:off x="-2237130" y="3661144"/>
            <a:ext cx="5885352" cy="179176"/>
          </a:xfrm>
          <a:prstGeom prst="rect">
            <a:avLst/>
          </a:prstGeom>
          <a:noFill/>
          <a:ln>
            <a:noFill/>
          </a:ln>
        </p:spPr>
        <p:txBody>
          <a:bodyPr spcFirstLastPara="1" wrap="square" lIns="91425" tIns="45700" rIns="91425" bIns="18275" anchor="b" anchorCtr="0">
            <a:noAutofit/>
          </a:bodyPr>
          <a:lstStyle>
            <a:lvl1pPr marR="0" lvl="0" algn="r" rtl="0">
              <a:spcBef>
                <a:spcPts val="0"/>
              </a:spcBef>
              <a:spcAft>
                <a:spcPts val="0"/>
              </a:spcAft>
              <a:buSzPts val="1400"/>
              <a:buNone/>
              <a:defRPr sz="8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7" name="Google Shape;17;p41"/>
          <p:cNvSpPr txBox="1">
            <a:spLocks noGrp="1"/>
          </p:cNvSpPr>
          <p:nvPr>
            <p:ph type="sldNum" idx="12"/>
          </p:nvPr>
        </p:nvSpPr>
        <p:spPr>
          <a:xfrm>
            <a:off x="158407" y="164592"/>
            <a:ext cx="636727" cy="322851"/>
          </a:xfrm>
          <a:prstGeom prst="rect">
            <a:avLst/>
          </a:prstGeom>
          <a:noFill/>
          <a:ln>
            <a:noFill/>
          </a:ln>
        </p:spPr>
        <p:txBody>
          <a:bodyPr spcFirstLastPara="1" wrap="square" lIns="91425" tIns="45700" rIns="45700" bIns="45700" anchor="ctr" anchorCtr="0">
            <a:noAutofit/>
          </a:bodyPr>
          <a:lstStyle>
            <a:lvl1pPr marL="0" marR="0" lvl="0" indent="0" algn="r" rtl="0">
              <a:spcBef>
                <a:spcPts val="0"/>
              </a:spcBef>
              <a:buNone/>
              <a:defRPr sz="1800" b="0" i="0" u="none" strike="noStrike" cap="none">
                <a:solidFill>
                  <a:schemeClr val="lt1"/>
                </a:solidFill>
                <a:latin typeface="Arial"/>
                <a:ea typeface="Arial"/>
                <a:cs typeface="Arial"/>
                <a:sym typeface="Arial"/>
              </a:defRPr>
            </a:lvl1pPr>
            <a:lvl2pPr marL="0" marR="0" lvl="1" indent="0" algn="r" rtl="0">
              <a:spcBef>
                <a:spcPts val="0"/>
              </a:spcBef>
              <a:buNone/>
              <a:defRPr sz="1800" b="0" i="0" u="none" strike="noStrike" cap="none">
                <a:solidFill>
                  <a:schemeClr val="lt1"/>
                </a:solidFill>
                <a:latin typeface="Arial"/>
                <a:ea typeface="Arial"/>
                <a:cs typeface="Arial"/>
                <a:sym typeface="Arial"/>
              </a:defRPr>
            </a:lvl2pPr>
            <a:lvl3pPr marL="0" marR="0" lvl="2" indent="0" algn="r" rtl="0">
              <a:spcBef>
                <a:spcPts val="0"/>
              </a:spcBef>
              <a:buNone/>
              <a:defRPr sz="1800" b="0" i="0" u="none" strike="noStrike" cap="none">
                <a:solidFill>
                  <a:schemeClr val="lt1"/>
                </a:solidFill>
                <a:latin typeface="Arial"/>
                <a:ea typeface="Arial"/>
                <a:cs typeface="Arial"/>
                <a:sym typeface="Arial"/>
              </a:defRPr>
            </a:lvl3pPr>
            <a:lvl4pPr marL="0" marR="0" lvl="3" indent="0" algn="r" rtl="0">
              <a:spcBef>
                <a:spcPts val="0"/>
              </a:spcBef>
              <a:buNone/>
              <a:defRPr sz="1800" b="0" i="0" u="none" strike="noStrike" cap="none">
                <a:solidFill>
                  <a:schemeClr val="lt1"/>
                </a:solidFill>
                <a:latin typeface="Arial"/>
                <a:ea typeface="Arial"/>
                <a:cs typeface="Arial"/>
                <a:sym typeface="Arial"/>
              </a:defRPr>
            </a:lvl4pPr>
            <a:lvl5pPr marL="0" marR="0" lvl="4" indent="0" algn="r" rtl="0">
              <a:spcBef>
                <a:spcPts val="0"/>
              </a:spcBef>
              <a:buNone/>
              <a:defRPr sz="1800" b="0" i="0" u="none" strike="noStrike" cap="none">
                <a:solidFill>
                  <a:schemeClr val="lt1"/>
                </a:solidFill>
                <a:latin typeface="Arial"/>
                <a:ea typeface="Arial"/>
                <a:cs typeface="Arial"/>
                <a:sym typeface="Arial"/>
              </a:defRPr>
            </a:lvl5pPr>
            <a:lvl6pPr marL="0" marR="0" lvl="5" indent="0" algn="r" rtl="0">
              <a:spcBef>
                <a:spcPts val="0"/>
              </a:spcBef>
              <a:buNone/>
              <a:defRPr sz="1800" b="0" i="0" u="none" strike="noStrike" cap="none">
                <a:solidFill>
                  <a:schemeClr val="lt1"/>
                </a:solidFill>
                <a:latin typeface="Arial"/>
                <a:ea typeface="Arial"/>
                <a:cs typeface="Arial"/>
                <a:sym typeface="Arial"/>
              </a:defRPr>
            </a:lvl6pPr>
            <a:lvl7pPr marL="0" marR="0" lvl="6" indent="0" algn="r" rtl="0">
              <a:spcBef>
                <a:spcPts val="0"/>
              </a:spcBef>
              <a:buNone/>
              <a:defRPr sz="1800" b="0" i="0" u="none" strike="noStrike" cap="none">
                <a:solidFill>
                  <a:schemeClr val="lt1"/>
                </a:solidFill>
                <a:latin typeface="Arial"/>
                <a:ea typeface="Arial"/>
                <a:cs typeface="Arial"/>
                <a:sym typeface="Arial"/>
              </a:defRPr>
            </a:lvl7pPr>
            <a:lvl8pPr marL="0" marR="0" lvl="7" indent="0" algn="r" rtl="0">
              <a:spcBef>
                <a:spcPts val="0"/>
              </a:spcBef>
              <a:buNone/>
              <a:defRPr sz="1800" b="0" i="0" u="none" strike="noStrike" cap="none">
                <a:solidFill>
                  <a:schemeClr val="lt1"/>
                </a:solidFill>
                <a:latin typeface="Arial"/>
                <a:ea typeface="Arial"/>
                <a:cs typeface="Arial"/>
                <a:sym typeface="Arial"/>
              </a:defRPr>
            </a:lvl8pPr>
            <a:lvl9pPr marL="0" marR="0" lvl="8" indent="0" algn="r" rtl="0">
              <a:spcBef>
                <a:spcPts val="0"/>
              </a:spcBef>
              <a:buNone/>
              <a:defRPr sz="1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41"/>
          <p:cNvSpPr/>
          <p:nvPr/>
        </p:nvSpPr>
        <p:spPr>
          <a:xfrm>
            <a:off x="962042" y="0"/>
            <a:ext cx="45719"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jp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jp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jp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jpg"/><Relationship Id="rId7"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8.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jp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jp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7.jpg"/><Relationship Id="rId4" Type="http://schemas.openxmlformats.org/officeDocument/2006/relationships/image" Target="../media/image8.png"/><Relationship Id="rId9" Type="http://schemas.openxmlformats.org/officeDocument/2006/relationships/image" Target="../media/image57.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
          <p:cNvSpPr txBox="1">
            <a:spLocks noGrp="1"/>
          </p:cNvSpPr>
          <p:nvPr>
            <p:ph type="ctrTitle"/>
          </p:nvPr>
        </p:nvSpPr>
        <p:spPr>
          <a:xfrm>
            <a:off x="1969800" y="4557250"/>
            <a:ext cx="5125500" cy="147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1400"/>
              <a:buFont typeface="Arial"/>
              <a:buNone/>
            </a:pPr>
            <a:r>
              <a:rPr lang="en-US" sz="1400"/>
              <a:t>Group Members: </a:t>
            </a:r>
            <a:endParaRPr sz="1400"/>
          </a:p>
          <a:p>
            <a:pPr marL="0" lvl="0" indent="0" algn="l" rtl="0">
              <a:lnSpc>
                <a:spcPct val="90000"/>
              </a:lnSpc>
              <a:spcBef>
                <a:spcPts val="0"/>
              </a:spcBef>
              <a:spcAft>
                <a:spcPts val="0"/>
              </a:spcAft>
              <a:buClr>
                <a:schemeClr val="lt1"/>
              </a:buClr>
              <a:buSzPts val="1400"/>
              <a:buFont typeface="Arial"/>
              <a:buNone/>
            </a:pPr>
            <a:endParaRPr sz="1400"/>
          </a:p>
          <a:p>
            <a:pPr marL="0" lvl="0" indent="0" algn="l" rtl="0">
              <a:lnSpc>
                <a:spcPct val="90000"/>
              </a:lnSpc>
              <a:spcBef>
                <a:spcPts val="0"/>
              </a:spcBef>
              <a:spcAft>
                <a:spcPts val="0"/>
              </a:spcAft>
              <a:buClr>
                <a:schemeClr val="lt1"/>
              </a:buClr>
              <a:buSzPts val="1400"/>
              <a:buFont typeface="Arial"/>
              <a:buNone/>
            </a:pPr>
            <a:r>
              <a:rPr lang="en-US" sz="1400"/>
              <a:t>Amidtzalee Laguna Mundo  Electrical Engineering </a:t>
            </a:r>
            <a:br>
              <a:rPr lang="en-US" sz="1400"/>
            </a:br>
            <a:r>
              <a:rPr lang="en-US" sz="1400"/>
              <a:t>Jean Seda  Computer Engineering </a:t>
            </a:r>
            <a:br>
              <a:rPr lang="en-US" sz="1400"/>
            </a:br>
            <a:r>
              <a:rPr lang="en-US" sz="1400"/>
              <a:t>Majed Halawa  Electrical Engineering </a:t>
            </a:r>
            <a:br>
              <a:rPr lang="en-US" sz="1400"/>
            </a:br>
            <a:r>
              <a:rPr lang="en-US" sz="1400"/>
              <a:t>Jordan Sole  Computer Engineering </a:t>
            </a:r>
            <a:endParaRPr/>
          </a:p>
        </p:txBody>
      </p:sp>
      <p:sp>
        <p:nvSpPr>
          <p:cNvPr id="126" name="Google Shape;126;p1"/>
          <p:cNvSpPr txBox="1">
            <a:spLocks noGrp="1"/>
          </p:cNvSpPr>
          <p:nvPr>
            <p:ph type="subTitle" idx="1"/>
          </p:nvPr>
        </p:nvSpPr>
        <p:spPr>
          <a:xfrm>
            <a:off x="2124907" y="914400"/>
            <a:ext cx="6575747" cy="2514600"/>
          </a:xfrm>
          <a:prstGeom prst="rect">
            <a:avLst/>
          </a:prstGeom>
          <a:noFill/>
          <a:ln>
            <a:noFill/>
          </a:ln>
        </p:spPr>
        <p:txBody>
          <a:bodyPr spcFirstLastPara="1" wrap="square" lIns="91425" tIns="0" rIns="91425" bIns="45700" anchor="b" anchorCtr="0">
            <a:noAutofit/>
          </a:bodyPr>
          <a:lstStyle/>
          <a:p>
            <a:pPr marL="0" lvl="0" indent="0" algn="ctr" rtl="0">
              <a:lnSpc>
                <a:spcPct val="120000"/>
              </a:lnSpc>
              <a:spcBef>
                <a:spcPts val="0"/>
              </a:spcBef>
              <a:spcAft>
                <a:spcPts val="0"/>
              </a:spcAft>
              <a:buSzPts val="2520"/>
              <a:buNone/>
            </a:pPr>
            <a:r>
              <a:rPr lang="en-US" sz="2800"/>
              <a:t>Hydroponic System</a:t>
            </a:r>
            <a:endParaRPr/>
          </a:p>
          <a:p>
            <a:pPr marL="0" lvl="0" indent="0" algn="ctr" rtl="0">
              <a:lnSpc>
                <a:spcPct val="120000"/>
              </a:lnSpc>
              <a:spcBef>
                <a:spcPts val="1600"/>
              </a:spcBef>
              <a:spcAft>
                <a:spcPts val="0"/>
              </a:spcAft>
              <a:buSzPts val="2520"/>
              <a:buNone/>
            </a:pPr>
            <a:r>
              <a:rPr lang="en-US" sz="2800"/>
              <a:t>Senior Design Summer 2021</a:t>
            </a:r>
            <a:endParaRPr/>
          </a:p>
          <a:p>
            <a:pPr marL="0" lvl="0" indent="0" algn="ctr" rtl="0">
              <a:lnSpc>
                <a:spcPct val="120000"/>
              </a:lnSpc>
              <a:spcBef>
                <a:spcPts val="1600"/>
              </a:spcBef>
              <a:spcAft>
                <a:spcPts val="0"/>
              </a:spcAft>
              <a:buSzPts val="2520"/>
              <a:buNone/>
            </a:pPr>
            <a:r>
              <a:rPr lang="en-US" sz="2800"/>
              <a:t>Group 23</a:t>
            </a:r>
            <a:endParaRPr/>
          </a:p>
        </p:txBody>
      </p:sp>
      <p:pic>
        <p:nvPicPr>
          <p:cNvPr id="127" name="Google Shape;127;p1" descr="UCF's Logos and Identity System | UCF Brand &amp; Style Guide"/>
          <p:cNvPicPr preferRelativeResize="0"/>
          <p:nvPr/>
        </p:nvPicPr>
        <p:blipFill rotWithShape="1">
          <a:blip r:embed="rId3">
            <a:alphaModFix/>
          </a:blip>
          <a:srcRect/>
          <a:stretch/>
        </p:blipFill>
        <p:spPr>
          <a:xfrm>
            <a:off x="9728984" y="334292"/>
            <a:ext cx="1866900" cy="2514600"/>
          </a:xfrm>
          <a:prstGeom prst="rect">
            <a:avLst/>
          </a:prstGeom>
          <a:noFill/>
          <a:ln>
            <a:noFill/>
          </a:ln>
        </p:spPr>
      </p:pic>
      <p:pic>
        <p:nvPicPr>
          <p:cNvPr id="128" name="Google Shape;128;p1"/>
          <p:cNvPicPr preferRelativeResize="0"/>
          <p:nvPr/>
        </p:nvPicPr>
        <p:blipFill rotWithShape="1">
          <a:blip r:embed="rId4">
            <a:alphaModFix/>
          </a:blip>
          <a:srcRect l="12489" t="24596" r="7291"/>
          <a:stretch/>
        </p:blipFill>
        <p:spPr>
          <a:xfrm>
            <a:off x="0" y="0"/>
            <a:ext cx="1003500" cy="12577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e6623b9589_2_9"/>
          <p:cNvSpPr txBox="1">
            <a:spLocks noGrp="1"/>
          </p:cNvSpPr>
          <p:nvPr>
            <p:ph type="title"/>
          </p:nvPr>
        </p:nvSpPr>
        <p:spPr>
          <a:xfrm>
            <a:off x="2611808" y="808056"/>
            <a:ext cx="7958400" cy="1077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ESP32 Webserver</a:t>
            </a:r>
            <a:endParaRPr/>
          </a:p>
        </p:txBody>
      </p:sp>
      <p:sp>
        <p:nvSpPr>
          <p:cNvPr id="251" name="Google Shape;251;ge6623b9589_2_9"/>
          <p:cNvSpPr txBox="1">
            <a:spLocks noGrp="1"/>
          </p:cNvSpPr>
          <p:nvPr>
            <p:ph type="body" idx="1"/>
          </p:nvPr>
        </p:nvSpPr>
        <p:spPr>
          <a:xfrm>
            <a:off x="1373450" y="1430100"/>
            <a:ext cx="5097300" cy="4795800"/>
          </a:xfrm>
          <a:prstGeom prst="rect">
            <a:avLst/>
          </a:prstGeom>
        </p:spPr>
        <p:txBody>
          <a:bodyPr spcFirstLastPara="1" wrap="square" lIns="91425" tIns="45700" rIns="91425" bIns="45700" anchor="ctr" anchorCtr="0">
            <a:normAutofit lnSpcReduction="10000"/>
          </a:bodyPr>
          <a:lstStyle/>
          <a:p>
            <a:pPr marL="0" lvl="0" indent="0" algn="l" rtl="0">
              <a:spcBef>
                <a:spcPts val="1000"/>
              </a:spcBef>
              <a:spcAft>
                <a:spcPts val="0"/>
              </a:spcAft>
              <a:buNone/>
            </a:pPr>
            <a:r>
              <a:rPr lang="en-US"/>
              <a:t>One of the cool features of ESP32 is the integrated web server. Me and our team has been using this to display the information obtained using HTML code. </a:t>
            </a:r>
            <a:endParaRPr/>
          </a:p>
          <a:p>
            <a:pPr marL="457200" lvl="0" indent="-331470" algn="l" rtl="0">
              <a:spcBef>
                <a:spcPts val="1000"/>
              </a:spcBef>
              <a:spcAft>
                <a:spcPts val="0"/>
              </a:spcAft>
              <a:buSzPts val="1620"/>
              <a:buChar char="●"/>
            </a:pPr>
            <a:r>
              <a:rPr lang="en-US"/>
              <a:t>Communicates through a protocol HTTP. </a:t>
            </a:r>
            <a:endParaRPr/>
          </a:p>
          <a:p>
            <a:pPr marL="457200" lvl="0" indent="-331470" algn="l" rtl="0">
              <a:spcBef>
                <a:spcPts val="0"/>
              </a:spcBef>
              <a:spcAft>
                <a:spcPts val="0"/>
              </a:spcAft>
              <a:buSzPts val="1620"/>
              <a:buChar char="●"/>
            </a:pPr>
            <a:r>
              <a:rPr lang="en-US"/>
              <a:t>Requests are sent to the server and responses are received. </a:t>
            </a:r>
            <a:endParaRPr/>
          </a:p>
          <a:p>
            <a:pPr marL="457200" lvl="0" indent="-331470" algn="l" rtl="0">
              <a:spcBef>
                <a:spcPts val="0"/>
              </a:spcBef>
              <a:spcAft>
                <a:spcPts val="0"/>
              </a:spcAft>
              <a:buSzPts val="1620"/>
              <a:buChar char="●"/>
            </a:pPr>
            <a:r>
              <a:rPr lang="en-US"/>
              <a:t>The ESP32 is connected to the Wi-Fi router as a client and can access the internet through the router. </a:t>
            </a:r>
            <a:endParaRPr/>
          </a:p>
          <a:p>
            <a:pPr marL="457200" lvl="0" indent="-331470" algn="l" rtl="0">
              <a:spcBef>
                <a:spcPts val="0"/>
              </a:spcBef>
              <a:spcAft>
                <a:spcPts val="0"/>
              </a:spcAft>
              <a:buSzPts val="1620"/>
              <a:buChar char="●"/>
            </a:pPr>
            <a:r>
              <a:rPr lang="en-US"/>
              <a:t>An IP address is created to show the website created. </a:t>
            </a:r>
            <a:endParaRPr/>
          </a:p>
        </p:txBody>
      </p:sp>
      <p:pic>
        <p:nvPicPr>
          <p:cNvPr id="252" name="Google Shape;252;ge6623b9589_2_9"/>
          <p:cNvPicPr preferRelativeResize="0"/>
          <p:nvPr/>
        </p:nvPicPr>
        <p:blipFill>
          <a:blip r:embed="rId3">
            <a:alphaModFix/>
          </a:blip>
          <a:stretch>
            <a:fillRect/>
          </a:stretch>
        </p:blipFill>
        <p:spPr>
          <a:xfrm>
            <a:off x="6765225" y="1107675"/>
            <a:ext cx="2974024" cy="2230525"/>
          </a:xfrm>
          <a:prstGeom prst="rect">
            <a:avLst/>
          </a:prstGeom>
          <a:noFill/>
          <a:ln>
            <a:noFill/>
          </a:ln>
        </p:spPr>
      </p:pic>
      <p:pic>
        <p:nvPicPr>
          <p:cNvPr id="253" name="Google Shape;253;ge6623b9589_2_9"/>
          <p:cNvPicPr preferRelativeResize="0"/>
          <p:nvPr/>
        </p:nvPicPr>
        <p:blipFill rotWithShape="1">
          <a:blip r:embed="rId4">
            <a:alphaModFix/>
          </a:blip>
          <a:srcRect t="15511"/>
          <a:stretch/>
        </p:blipFill>
        <p:spPr>
          <a:xfrm>
            <a:off x="0" y="0"/>
            <a:ext cx="974026" cy="1214300"/>
          </a:xfrm>
          <a:prstGeom prst="rect">
            <a:avLst/>
          </a:prstGeom>
          <a:noFill/>
          <a:ln>
            <a:noFill/>
          </a:ln>
        </p:spPr>
      </p:pic>
      <p:pic>
        <p:nvPicPr>
          <p:cNvPr id="254" name="Google Shape;254;ge6623b9589_2_9"/>
          <p:cNvPicPr preferRelativeResize="0"/>
          <p:nvPr/>
        </p:nvPicPr>
        <p:blipFill>
          <a:blip r:embed="rId5">
            <a:alphaModFix/>
          </a:blip>
          <a:stretch>
            <a:fillRect/>
          </a:stretch>
        </p:blipFill>
        <p:spPr>
          <a:xfrm>
            <a:off x="6898050" y="3432726"/>
            <a:ext cx="2517036" cy="3215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9"/>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PCB Design </a:t>
            </a:r>
            <a:endParaRPr/>
          </a:p>
        </p:txBody>
      </p:sp>
      <p:pic>
        <p:nvPicPr>
          <p:cNvPr id="261" name="Google Shape;261;p9" descr="UCF's Logos and Identity System | UCF Brand &amp; Style Guide"/>
          <p:cNvPicPr preferRelativeResize="0"/>
          <p:nvPr/>
        </p:nvPicPr>
        <p:blipFill rotWithShape="1">
          <a:blip r:embed="rId3">
            <a:alphaModFix/>
          </a:blip>
          <a:srcRect/>
          <a:stretch/>
        </p:blipFill>
        <p:spPr>
          <a:xfrm>
            <a:off x="10570139" y="-47350"/>
            <a:ext cx="1278194" cy="1721301"/>
          </a:xfrm>
          <a:prstGeom prst="rect">
            <a:avLst/>
          </a:prstGeom>
          <a:noFill/>
          <a:ln>
            <a:noFill/>
          </a:ln>
        </p:spPr>
      </p:pic>
      <p:pic>
        <p:nvPicPr>
          <p:cNvPr id="262" name="Google Shape;262;p9"/>
          <p:cNvPicPr preferRelativeResize="0"/>
          <p:nvPr/>
        </p:nvPicPr>
        <p:blipFill rotWithShape="1">
          <a:blip r:embed="rId4">
            <a:alphaModFix/>
          </a:blip>
          <a:srcRect l="12489" t="24596" r="7291"/>
          <a:stretch/>
        </p:blipFill>
        <p:spPr>
          <a:xfrm>
            <a:off x="0" y="0"/>
            <a:ext cx="1003500" cy="1257702"/>
          </a:xfrm>
          <a:prstGeom prst="rect">
            <a:avLst/>
          </a:prstGeom>
          <a:noFill/>
          <a:ln>
            <a:noFill/>
          </a:ln>
        </p:spPr>
      </p:pic>
      <p:pic>
        <p:nvPicPr>
          <p:cNvPr id="263" name="Google Shape;263;p9" descr="Diagram, schematic&#10;&#10;Description automatically generated"/>
          <p:cNvPicPr preferRelativeResize="0">
            <a:picLocks noGrp="1"/>
          </p:cNvPicPr>
          <p:nvPr>
            <p:ph type="body" idx="1"/>
          </p:nvPr>
        </p:nvPicPr>
        <p:blipFill rotWithShape="1">
          <a:blip r:embed="rId5">
            <a:alphaModFix/>
          </a:blip>
          <a:srcRect/>
          <a:stretch/>
        </p:blipFill>
        <p:spPr>
          <a:xfrm>
            <a:off x="2285993" y="1508225"/>
            <a:ext cx="7620013" cy="5349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e6623b9589_2_27"/>
          <p:cNvSpPr txBox="1">
            <a:spLocks noGrp="1"/>
          </p:cNvSpPr>
          <p:nvPr>
            <p:ph type="title"/>
          </p:nvPr>
        </p:nvSpPr>
        <p:spPr>
          <a:xfrm>
            <a:off x="2611608" y="450331"/>
            <a:ext cx="7958400" cy="1077300"/>
          </a:xfrm>
          <a:prstGeom prst="rect">
            <a:avLst/>
          </a:prstGeom>
        </p:spPr>
        <p:txBody>
          <a:bodyPr spcFirstLastPara="1" wrap="square" lIns="91425" tIns="45700" rIns="91425" bIns="45700" anchor="t" anchorCtr="0">
            <a:normAutofit/>
          </a:bodyPr>
          <a:lstStyle/>
          <a:p>
            <a:pPr marL="0" lvl="0" indent="0" algn="r" rtl="0">
              <a:spcBef>
                <a:spcPts val="0"/>
              </a:spcBef>
              <a:spcAft>
                <a:spcPts val="0"/>
              </a:spcAft>
              <a:buNone/>
            </a:pPr>
            <a:r>
              <a:rPr lang="en-US"/>
              <a:t>Alternative PCB designs</a:t>
            </a:r>
            <a:endParaRPr/>
          </a:p>
        </p:txBody>
      </p:sp>
      <p:pic>
        <p:nvPicPr>
          <p:cNvPr id="270" name="Google Shape;270;ge6623b9589_2_27"/>
          <p:cNvPicPr preferRelativeResize="0"/>
          <p:nvPr/>
        </p:nvPicPr>
        <p:blipFill>
          <a:blip r:embed="rId3">
            <a:alphaModFix/>
          </a:blip>
          <a:stretch>
            <a:fillRect/>
          </a:stretch>
        </p:blipFill>
        <p:spPr>
          <a:xfrm>
            <a:off x="1272050" y="1174400"/>
            <a:ext cx="3801350" cy="2594759"/>
          </a:xfrm>
          <a:prstGeom prst="rect">
            <a:avLst/>
          </a:prstGeom>
          <a:noFill/>
          <a:ln>
            <a:noFill/>
          </a:ln>
        </p:spPr>
      </p:pic>
      <p:pic>
        <p:nvPicPr>
          <p:cNvPr id="271" name="Google Shape;271;ge6623b9589_2_27"/>
          <p:cNvPicPr preferRelativeResize="0"/>
          <p:nvPr/>
        </p:nvPicPr>
        <p:blipFill>
          <a:blip r:embed="rId4">
            <a:alphaModFix/>
          </a:blip>
          <a:stretch>
            <a:fillRect/>
          </a:stretch>
        </p:blipFill>
        <p:spPr>
          <a:xfrm>
            <a:off x="5935425" y="1174400"/>
            <a:ext cx="3801352" cy="2727054"/>
          </a:xfrm>
          <a:prstGeom prst="rect">
            <a:avLst/>
          </a:prstGeom>
          <a:noFill/>
          <a:ln>
            <a:noFill/>
          </a:ln>
        </p:spPr>
      </p:pic>
      <p:pic>
        <p:nvPicPr>
          <p:cNvPr id="272" name="Google Shape;272;ge6623b9589_2_27"/>
          <p:cNvPicPr preferRelativeResize="0"/>
          <p:nvPr/>
        </p:nvPicPr>
        <p:blipFill>
          <a:blip r:embed="rId5">
            <a:alphaModFix/>
          </a:blip>
          <a:stretch>
            <a:fillRect/>
          </a:stretch>
        </p:blipFill>
        <p:spPr>
          <a:xfrm>
            <a:off x="1238625" y="3886550"/>
            <a:ext cx="3801350" cy="2681567"/>
          </a:xfrm>
          <a:prstGeom prst="rect">
            <a:avLst/>
          </a:prstGeom>
          <a:noFill/>
          <a:ln>
            <a:noFill/>
          </a:ln>
        </p:spPr>
      </p:pic>
      <p:pic>
        <p:nvPicPr>
          <p:cNvPr id="273" name="Google Shape;273;ge6623b9589_2_27"/>
          <p:cNvPicPr preferRelativeResize="0"/>
          <p:nvPr/>
        </p:nvPicPr>
        <p:blipFill>
          <a:blip r:embed="rId6">
            <a:alphaModFix/>
          </a:blip>
          <a:stretch>
            <a:fillRect/>
          </a:stretch>
        </p:blipFill>
        <p:spPr>
          <a:xfrm>
            <a:off x="5935426" y="4009713"/>
            <a:ext cx="3801349" cy="2571957"/>
          </a:xfrm>
          <a:prstGeom prst="rect">
            <a:avLst/>
          </a:prstGeom>
          <a:noFill/>
          <a:ln>
            <a:noFill/>
          </a:ln>
        </p:spPr>
      </p:pic>
      <p:pic>
        <p:nvPicPr>
          <p:cNvPr id="274" name="Google Shape;274;ge6623b9589_2_27"/>
          <p:cNvPicPr preferRelativeResize="0"/>
          <p:nvPr/>
        </p:nvPicPr>
        <p:blipFill rotWithShape="1">
          <a:blip r:embed="rId7">
            <a:alphaModFix/>
          </a:blip>
          <a:srcRect t="15511"/>
          <a:stretch/>
        </p:blipFill>
        <p:spPr>
          <a:xfrm>
            <a:off x="0" y="0"/>
            <a:ext cx="974026" cy="1214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0"/>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PCB Design: Board Specks</a:t>
            </a:r>
            <a:endParaRPr/>
          </a:p>
        </p:txBody>
      </p:sp>
      <p:sp>
        <p:nvSpPr>
          <p:cNvPr id="281" name="Google Shape;281;p10"/>
          <p:cNvSpPr txBox="1">
            <a:spLocks noGrp="1"/>
          </p:cNvSpPr>
          <p:nvPr>
            <p:ph type="body" idx="1"/>
          </p:nvPr>
        </p:nvSpPr>
        <p:spPr>
          <a:xfrm>
            <a:off x="2773599" y="2052116"/>
            <a:ext cx="7796540" cy="3997828"/>
          </a:xfrm>
          <a:prstGeom prst="rect">
            <a:avLst/>
          </a:prstGeom>
          <a:noFill/>
          <a:ln>
            <a:noFill/>
          </a:ln>
        </p:spPr>
        <p:txBody>
          <a:bodyPr spcFirstLastPara="1" wrap="square" lIns="91425" tIns="45700" rIns="91425" bIns="45700" anchor="ctr" anchorCtr="0">
            <a:normAutofit/>
          </a:bodyPr>
          <a:lstStyle/>
          <a:p>
            <a:pPr marL="344488" lvl="0" indent="-344488" algn="l" rtl="0">
              <a:lnSpc>
                <a:spcPct val="120000"/>
              </a:lnSpc>
              <a:spcBef>
                <a:spcPts val="0"/>
              </a:spcBef>
              <a:spcAft>
                <a:spcPts val="0"/>
              </a:spcAft>
              <a:buSzPts val="1800"/>
              <a:buChar char="▪"/>
            </a:pPr>
            <a:r>
              <a:rPr lang="en-US"/>
              <a:t>The PCB Board Contains the Following Connections: </a:t>
            </a:r>
            <a:endParaRPr/>
          </a:p>
          <a:p>
            <a:pPr marL="344488" lvl="0" indent="-344488" algn="l" rtl="0">
              <a:lnSpc>
                <a:spcPct val="120000"/>
              </a:lnSpc>
              <a:spcBef>
                <a:spcPts val="1600"/>
              </a:spcBef>
              <a:spcAft>
                <a:spcPts val="0"/>
              </a:spcAft>
              <a:buSzPts val="1800"/>
              <a:buChar char="▪"/>
            </a:pPr>
            <a:r>
              <a:rPr lang="en-US"/>
              <a:t>- Microcontroller Chip: ESP32-DEV-Kit</a:t>
            </a:r>
            <a:endParaRPr/>
          </a:p>
          <a:p>
            <a:pPr marL="344488" lvl="0" indent="-344488" algn="l" rtl="0">
              <a:lnSpc>
                <a:spcPct val="120000"/>
              </a:lnSpc>
              <a:spcBef>
                <a:spcPts val="1600"/>
              </a:spcBef>
              <a:spcAft>
                <a:spcPts val="0"/>
              </a:spcAft>
              <a:buSzPts val="1800"/>
              <a:buChar char="▪"/>
            </a:pPr>
            <a:r>
              <a:rPr lang="en-US"/>
              <a:t>- Power Supply Circuit</a:t>
            </a:r>
            <a:endParaRPr/>
          </a:p>
          <a:p>
            <a:pPr marL="344488" lvl="0" indent="-344488" algn="l" rtl="0">
              <a:lnSpc>
                <a:spcPct val="120000"/>
              </a:lnSpc>
              <a:spcBef>
                <a:spcPts val="1600"/>
              </a:spcBef>
              <a:spcAft>
                <a:spcPts val="0"/>
              </a:spcAft>
              <a:buSzPts val="1800"/>
              <a:buChar char="▪"/>
            </a:pPr>
            <a:r>
              <a:rPr lang="en-US"/>
              <a:t>- TDS Water Quality Sensor</a:t>
            </a:r>
            <a:endParaRPr/>
          </a:p>
          <a:p>
            <a:pPr marL="344488" lvl="0" indent="-344488" algn="l" rtl="0">
              <a:lnSpc>
                <a:spcPct val="120000"/>
              </a:lnSpc>
              <a:spcBef>
                <a:spcPts val="1600"/>
              </a:spcBef>
              <a:spcAft>
                <a:spcPts val="0"/>
              </a:spcAft>
              <a:buSzPts val="1800"/>
              <a:buChar char="▪"/>
            </a:pPr>
            <a:r>
              <a:rPr lang="en-US"/>
              <a:t>- Liquid Level Sensor</a:t>
            </a:r>
            <a:endParaRPr/>
          </a:p>
          <a:p>
            <a:pPr marL="344488" lvl="0" indent="-344488" algn="l" rtl="0">
              <a:lnSpc>
                <a:spcPct val="120000"/>
              </a:lnSpc>
              <a:spcBef>
                <a:spcPts val="1600"/>
              </a:spcBef>
              <a:spcAft>
                <a:spcPts val="0"/>
              </a:spcAft>
              <a:buSzPts val="1800"/>
              <a:buChar char="▪"/>
            </a:pPr>
            <a:r>
              <a:rPr lang="en-US"/>
              <a:t>- pH Sensor</a:t>
            </a:r>
            <a:endParaRPr/>
          </a:p>
          <a:p>
            <a:pPr marL="344488" lvl="0" indent="-344488" algn="l" rtl="0">
              <a:lnSpc>
                <a:spcPct val="120000"/>
              </a:lnSpc>
              <a:spcBef>
                <a:spcPts val="1600"/>
              </a:spcBef>
              <a:spcAft>
                <a:spcPts val="0"/>
              </a:spcAft>
              <a:buSzPts val="1800"/>
              <a:buChar char="▪"/>
            </a:pPr>
            <a:r>
              <a:rPr lang="en-US"/>
              <a:t>- LED Strip </a:t>
            </a:r>
            <a:endParaRPr/>
          </a:p>
        </p:txBody>
      </p:sp>
      <p:pic>
        <p:nvPicPr>
          <p:cNvPr id="282" name="Google Shape;282;p10"/>
          <p:cNvPicPr preferRelativeResize="0"/>
          <p:nvPr/>
        </p:nvPicPr>
        <p:blipFill rotWithShape="1">
          <a:blip r:embed="rId3">
            <a:alphaModFix/>
          </a:blip>
          <a:srcRect l="12489" t="24596" r="7291"/>
          <a:stretch/>
        </p:blipFill>
        <p:spPr>
          <a:xfrm>
            <a:off x="0" y="0"/>
            <a:ext cx="1003500" cy="12577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1"/>
          <p:cNvSpPr/>
          <p:nvPr/>
        </p:nvSpPr>
        <p:spPr>
          <a:xfrm>
            <a:off x="0" y="0"/>
            <a:ext cx="12189867" cy="6855282"/>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88" name="Google Shape;288;p11"/>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289" name="Google Shape;289;p11"/>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290" name="Google Shape;290;p11"/>
          <p:cNvSpPr/>
          <p:nvPr/>
        </p:nvSpPr>
        <p:spPr>
          <a:xfrm>
            <a:off x="0" y="2825"/>
            <a:ext cx="964200" cy="68553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1" name="Google Shape;291;p11"/>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2" name="Google Shape;292;p11"/>
          <p:cNvSpPr/>
          <p:nvPr/>
        </p:nvSpPr>
        <p:spPr>
          <a:xfrm>
            <a:off x="1007533" y="0"/>
            <a:ext cx="10378001" cy="6858000"/>
          </a:xfrm>
          <a:prstGeom prst="rect">
            <a:avLst/>
          </a:prstGeom>
          <a:solidFill>
            <a:schemeClr val="dk2">
              <a:alpha val="9137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3" name="Google Shape;293;p11"/>
          <p:cNvSpPr txBox="1">
            <a:spLocks noGrp="1"/>
          </p:cNvSpPr>
          <p:nvPr>
            <p:ph type="title"/>
          </p:nvPr>
        </p:nvSpPr>
        <p:spPr>
          <a:xfrm>
            <a:off x="1969803" y="808056"/>
            <a:ext cx="8608037" cy="10772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400"/>
              <a:buFont typeface="Arial"/>
              <a:buNone/>
            </a:pPr>
            <a:r>
              <a:rPr lang="en-US"/>
              <a:t>PBC Design: ESP32-DEV</a:t>
            </a:r>
            <a:endParaRPr/>
          </a:p>
        </p:txBody>
      </p:sp>
      <p:sp>
        <p:nvSpPr>
          <p:cNvPr id="294" name="Google Shape;294;p11"/>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5" name="Google Shape;295;p11" descr="UCF's Logos and Identity System | UCF Brand &amp; Style Guide"/>
          <p:cNvPicPr preferRelativeResize="0"/>
          <p:nvPr/>
        </p:nvPicPr>
        <p:blipFill rotWithShape="1">
          <a:blip r:embed="rId6">
            <a:alphaModFix/>
          </a:blip>
          <a:srcRect/>
          <a:stretch/>
        </p:blipFill>
        <p:spPr>
          <a:xfrm>
            <a:off x="10570139" y="-47350"/>
            <a:ext cx="1278194" cy="1721301"/>
          </a:xfrm>
          <a:prstGeom prst="rect">
            <a:avLst/>
          </a:prstGeom>
          <a:noFill/>
          <a:ln>
            <a:noFill/>
          </a:ln>
        </p:spPr>
      </p:pic>
      <p:sp>
        <p:nvSpPr>
          <p:cNvPr id="296" name="Google Shape;296;p11"/>
          <p:cNvSpPr txBox="1"/>
          <p:nvPr/>
        </p:nvSpPr>
        <p:spPr>
          <a:xfrm>
            <a:off x="1162109" y="1885285"/>
            <a:ext cx="3936600" cy="40944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000"/>
              <a:buFont typeface="Arial"/>
              <a:buChar char="•"/>
            </a:pPr>
            <a:r>
              <a:rPr lang="en-US" sz="2000" b="1" i="0" u="none" strike="noStrike" cap="none">
                <a:solidFill>
                  <a:schemeClr val="lt1"/>
                </a:solidFill>
                <a:latin typeface="Arial"/>
                <a:ea typeface="Arial"/>
                <a:cs typeface="Arial"/>
                <a:sym typeface="Arial"/>
              </a:rPr>
              <a:t>Microcontroller schematic </a:t>
            </a:r>
            <a:endParaRPr sz="1800" b="0" i="0" u="none" strike="noStrike" cap="none">
              <a:solidFill>
                <a:schemeClr val="lt1"/>
              </a:solidFill>
              <a:latin typeface="Arial"/>
              <a:ea typeface="Arial"/>
              <a:cs typeface="Arial"/>
              <a:sym typeface="Arial"/>
            </a:endParaRPr>
          </a:p>
          <a:p>
            <a:pPr marL="285750" marR="0" lvl="0" indent="-158750" algn="l" rtl="0">
              <a:spcBef>
                <a:spcPts val="0"/>
              </a:spcBef>
              <a:spcAft>
                <a:spcPts val="0"/>
              </a:spcAft>
              <a:buClr>
                <a:schemeClr val="lt1"/>
              </a:buClr>
              <a:buSzPts val="2000"/>
              <a:buFont typeface="Arial"/>
              <a:buNone/>
            </a:pPr>
            <a:endParaRPr sz="20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2000"/>
              <a:buFont typeface="Arial"/>
              <a:buChar char="•"/>
            </a:pPr>
            <a:r>
              <a:rPr lang="en-US" sz="2000" b="1" i="0" u="none" strike="noStrike" cap="none">
                <a:solidFill>
                  <a:schemeClr val="lt1"/>
                </a:solidFill>
                <a:latin typeface="Arial"/>
                <a:ea typeface="Arial"/>
                <a:cs typeface="Arial"/>
                <a:sym typeface="Arial"/>
              </a:rPr>
              <a:t>On the </a:t>
            </a:r>
            <a:r>
              <a:rPr lang="en-US" sz="2000" b="1">
                <a:solidFill>
                  <a:schemeClr val="lt1"/>
                </a:solidFill>
              </a:rPr>
              <a:t>right</a:t>
            </a:r>
            <a:r>
              <a:rPr lang="en-US" sz="2000" b="1" i="0" u="none" strike="noStrike" cap="none">
                <a:solidFill>
                  <a:schemeClr val="lt1"/>
                </a:solidFill>
                <a:latin typeface="Arial"/>
                <a:ea typeface="Arial"/>
                <a:cs typeface="Arial"/>
                <a:sym typeface="Arial"/>
              </a:rPr>
              <a:t> side: </a:t>
            </a: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 Water Level Sensor Output</a:t>
            </a: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 pH Sensor Output</a:t>
            </a: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 Temp output from Pin 1 for the pH Sensor </a:t>
            </a:r>
            <a:endParaRPr/>
          </a:p>
          <a:p>
            <a:pPr marL="285750" marR="0" lvl="0" indent="-285750" algn="l" rtl="0">
              <a:spcBef>
                <a:spcPts val="0"/>
              </a:spcBef>
              <a:spcAft>
                <a:spcPts val="0"/>
              </a:spcAft>
              <a:buClr>
                <a:schemeClr val="lt1"/>
              </a:buClr>
              <a:buSzPts val="2000"/>
              <a:buFont typeface="Arial"/>
              <a:buChar char="•"/>
            </a:pPr>
            <a:r>
              <a:rPr lang="en-US" sz="1800" b="0" i="0" u="none" strike="noStrike" cap="none">
                <a:solidFill>
                  <a:schemeClr val="lt1"/>
                </a:solidFill>
                <a:latin typeface="Arial"/>
                <a:ea typeface="Arial"/>
                <a:cs typeface="Arial"/>
                <a:sym typeface="Arial"/>
              </a:rPr>
              <a:t>- ON/OFF LED connection</a:t>
            </a: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2000"/>
              <a:buFont typeface="Arial"/>
              <a:buChar char="•"/>
            </a:pPr>
            <a:r>
              <a:rPr lang="en-US" sz="1800" b="0" i="0" u="none" strike="noStrike" cap="none">
                <a:solidFill>
                  <a:schemeClr val="lt1"/>
                </a:solidFill>
                <a:latin typeface="Arial"/>
                <a:ea typeface="Arial"/>
                <a:cs typeface="Arial"/>
                <a:sym typeface="Arial"/>
              </a:rPr>
              <a:t>- Ground connections</a:t>
            </a: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2000"/>
              <a:buFont typeface="Arial"/>
              <a:buChar char="•"/>
            </a:pPr>
            <a:r>
              <a:rPr lang="en-US" sz="1800" b="0" i="0" u="none" strike="noStrike" cap="none">
                <a:solidFill>
                  <a:schemeClr val="lt1"/>
                </a:solidFill>
                <a:latin typeface="Arial"/>
                <a:ea typeface="Arial"/>
                <a:cs typeface="Arial"/>
                <a:sym typeface="Arial"/>
              </a:rPr>
              <a:t>- TDS Output </a:t>
            </a:r>
            <a:endParaRPr sz="1800" b="0" i="0" u="none" strike="noStrike" cap="none">
              <a:solidFill>
                <a:schemeClr val="lt1"/>
              </a:solidFill>
              <a:latin typeface="Arial"/>
              <a:ea typeface="Arial"/>
              <a:cs typeface="Arial"/>
              <a:sym typeface="Arial"/>
            </a:endParaRPr>
          </a:p>
          <a:p>
            <a:pPr marL="285750" marR="0" lvl="0" indent="-158750" algn="l" rtl="0">
              <a:spcBef>
                <a:spcPts val="0"/>
              </a:spcBef>
              <a:spcAft>
                <a:spcPts val="0"/>
              </a:spcAft>
              <a:buClr>
                <a:schemeClr val="lt1"/>
              </a:buClr>
              <a:buSzPts val="2000"/>
              <a:buFont typeface="Arial"/>
              <a:buNone/>
            </a:pPr>
            <a:endParaRPr sz="20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2000"/>
              <a:buFont typeface="Arial"/>
              <a:buChar char="•"/>
            </a:pPr>
            <a:r>
              <a:rPr lang="en-US" sz="2000" b="1" i="0" u="none" strike="noStrike" cap="none">
                <a:solidFill>
                  <a:schemeClr val="lt1"/>
                </a:solidFill>
                <a:latin typeface="Arial"/>
                <a:ea typeface="Arial"/>
                <a:cs typeface="Arial"/>
                <a:sym typeface="Arial"/>
              </a:rPr>
              <a:t>On the </a:t>
            </a:r>
            <a:r>
              <a:rPr lang="en-US" sz="2000" b="1">
                <a:solidFill>
                  <a:schemeClr val="lt1"/>
                </a:solidFill>
              </a:rPr>
              <a:t>left</a:t>
            </a:r>
            <a:r>
              <a:rPr lang="en-US" sz="2000" b="1" i="0" u="none" strike="noStrike" cap="none">
                <a:solidFill>
                  <a:schemeClr val="lt1"/>
                </a:solidFill>
                <a:latin typeface="Arial"/>
                <a:ea typeface="Arial"/>
                <a:cs typeface="Arial"/>
                <a:sym typeface="Arial"/>
              </a:rPr>
              <a:t> side: </a:t>
            </a:r>
            <a:endParaRPr/>
          </a:p>
          <a:p>
            <a:pPr marL="285750" marR="0" lvl="0" indent="-285750" algn="l" rtl="0">
              <a:spcBef>
                <a:spcPts val="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a:t>
            </a:r>
            <a:r>
              <a:rPr lang="en-US" sz="2000">
                <a:solidFill>
                  <a:schemeClr val="lt1"/>
                </a:solidFill>
              </a:rPr>
              <a:t> Programming Port</a:t>
            </a:r>
            <a:endParaRPr sz="1800" b="0" i="0" u="none" strike="noStrike" cap="none">
              <a:solidFill>
                <a:schemeClr val="lt1"/>
              </a:solidFill>
              <a:latin typeface="Arial"/>
              <a:ea typeface="Arial"/>
              <a:cs typeface="Arial"/>
              <a:sym typeface="Arial"/>
            </a:endParaRPr>
          </a:p>
        </p:txBody>
      </p:sp>
      <p:pic>
        <p:nvPicPr>
          <p:cNvPr id="297" name="Google Shape;297;p11" descr="Diagram, schematic&#10;&#10;Description automatically generated"/>
          <p:cNvPicPr preferRelativeResize="0">
            <a:picLocks noGrp="1"/>
          </p:cNvPicPr>
          <p:nvPr>
            <p:ph type="body" idx="1"/>
          </p:nvPr>
        </p:nvPicPr>
        <p:blipFill rotWithShape="1">
          <a:blip r:embed="rId7">
            <a:alphaModFix/>
          </a:blip>
          <a:srcRect/>
          <a:stretch/>
        </p:blipFill>
        <p:spPr>
          <a:xfrm>
            <a:off x="5813281" y="1893867"/>
            <a:ext cx="5216609" cy="4773915"/>
          </a:xfrm>
          <a:prstGeom prst="rect">
            <a:avLst/>
          </a:prstGeom>
          <a:noFill/>
          <a:ln>
            <a:noFill/>
          </a:ln>
        </p:spPr>
      </p:pic>
      <p:pic>
        <p:nvPicPr>
          <p:cNvPr id="298" name="Google Shape;298;p11"/>
          <p:cNvPicPr preferRelativeResize="0"/>
          <p:nvPr/>
        </p:nvPicPr>
        <p:blipFill rotWithShape="1">
          <a:blip r:embed="rId8">
            <a:alphaModFix/>
          </a:blip>
          <a:srcRect b="14813"/>
          <a:stretch/>
        </p:blipFill>
        <p:spPr>
          <a:xfrm>
            <a:off x="0" y="0"/>
            <a:ext cx="986649" cy="1495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2"/>
          <p:cNvSpPr txBox="1">
            <a:spLocks noGrp="1"/>
          </p:cNvSpPr>
          <p:nvPr>
            <p:ph type="title"/>
          </p:nvPr>
        </p:nvSpPr>
        <p:spPr>
          <a:xfrm>
            <a:off x="2209858" y="834556"/>
            <a:ext cx="7958400" cy="10773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PCB Design: Power Supply Circuit</a:t>
            </a:r>
            <a:endParaRPr/>
          </a:p>
        </p:txBody>
      </p:sp>
      <p:pic>
        <p:nvPicPr>
          <p:cNvPr id="304" name="Google Shape;304;p12"/>
          <p:cNvPicPr preferRelativeResize="0">
            <a:picLocks noGrp="1"/>
          </p:cNvPicPr>
          <p:nvPr>
            <p:ph type="body" idx="1"/>
          </p:nvPr>
        </p:nvPicPr>
        <p:blipFill rotWithShape="1">
          <a:blip r:embed="rId3">
            <a:alphaModFix/>
          </a:blip>
          <a:srcRect/>
          <a:stretch/>
        </p:blipFill>
        <p:spPr>
          <a:xfrm>
            <a:off x="6305476" y="2195756"/>
            <a:ext cx="4976261" cy="3995928"/>
          </a:xfrm>
          <a:prstGeom prst="rect">
            <a:avLst/>
          </a:prstGeom>
          <a:noFill/>
          <a:ln>
            <a:noFill/>
          </a:ln>
        </p:spPr>
      </p:pic>
      <p:pic>
        <p:nvPicPr>
          <p:cNvPr id="305" name="Google Shape;305;p12" descr="UCF's Logos and Identity System | UCF Brand &amp; Style Guide"/>
          <p:cNvPicPr preferRelativeResize="0"/>
          <p:nvPr/>
        </p:nvPicPr>
        <p:blipFill rotWithShape="1">
          <a:blip r:embed="rId4">
            <a:alphaModFix/>
          </a:blip>
          <a:srcRect/>
          <a:stretch/>
        </p:blipFill>
        <p:spPr>
          <a:xfrm>
            <a:off x="10570139" y="-47350"/>
            <a:ext cx="1278194" cy="1721301"/>
          </a:xfrm>
          <a:prstGeom prst="rect">
            <a:avLst/>
          </a:prstGeom>
          <a:noFill/>
          <a:ln>
            <a:noFill/>
          </a:ln>
        </p:spPr>
      </p:pic>
      <p:sp>
        <p:nvSpPr>
          <p:cNvPr id="306" name="Google Shape;306;p12"/>
          <p:cNvSpPr txBox="1"/>
          <p:nvPr/>
        </p:nvSpPr>
        <p:spPr>
          <a:xfrm>
            <a:off x="986649" y="2634310"/>
            <a:ext cx="4754880" cy="258532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Power Supply Module for Arduino Board Solderless Breadboard</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Input Voltage : DC 6.5-12V;Output Voltage : DC 3.3V 5V</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Needed to power up several of the components such as the lights</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7" name="Google Shape;307;p12"/>
          <p:cNvPicPr preferRelativeResize="0"/>
          <p:nvPr/>
        </p:nvPicPr>
        <p:blipFill rotWithShape="1">
          <a:blip r:embed="rId5">
            <a:alphaModFix/>
          </a:blip>
          <a:srcRect b="14813"/>
          <a:stretch/>
        </p:blipFill>
        <p:spPr>
          <a:xfrm>
            <a:off x="0" y="0"/>
            <a:ext cx="986649" cy="1495000"/>
          </a:xfrm>
          <a:prstGeom prst="rect">
            <a:avLst/>
          </a:prstGeom>
          <a:noFill/>
          <a:ln>
            <a:noFill/>
          </a:ln>
        </p:spPr>
      </p:pic>
      <p:pic>
        <p:nvPicPr>
          <p:cNvPr id="308" name="Google Shape;308;p12" descr="Diagram, schematic&#10;&#10;Description automatically generated"/>
          <p:cNvPicPr preferRelativeResize="0"/>
          <p:nvPr/>
        </p:nvPicPr>
        <p:blipFill rotWithShape="1">
          <a:blip r:embed="rId6">
            <a:alphaModFix/>
          </a:blip>
          <a:srcRect/>
          <a:stretch/>
        </p:blipFill>
        <p:spPr>
          <a:xfrm>
            <a:off x="1096337" y="1911784"/>
            <a:ext cx="10185400" cy="4279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8"/>
                                        </p:tgtEl>
                                        <p:attrNameLst>
                                          <p:attrName>ppt_y</p:attrName>
                                        </p:attrNameLst>
                                      </p:cBhvr>
                                      <p:tavLst>
                                        <p:tav tm="0">
                                          <p:val>
                                            <p:strVal val="#ppt_y"/>
                                          </p:val>
                                        </p:tav>
                                        <p:tav tm="100000">
                                          <p:val>
                                            <p:strVal val="#ppt_y+1"/>
                                          </p:val>
                                        </p:tav>
                                      </p:tavLst>
                                    </p:anim>
                                    <p:set>
                                      <p:cBhvr>
                                        <p:cTn id="7" dur="1" fill="hold">
                                          <p:stCondLst>
                                            <p:cond delay="500"/>
                                          </p:stCondLst>
                                        </p:cTn>
                                        <p:tgtEl>
                                          <p:spTgt spid="3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3"/>
          <p:cNvSpPr/>
          <p:nvPr/>
        </p:nvSpPr>
        <p:spPr>
          <a:xfrm>
            <a:off x="0" y="0"/>
            <a:ext cx="12189867" cy="6855282"/>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4" name="Google Shape;314;p13"/>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315" name="Google Shape;315;p13"/>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316" name="Google Shape;316;p13"/>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7" name="Google Shape;317;p13"/>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8" name="Google Shape;318;p13"/>
          <p:cNvSpPr/>
          <p:nvPr/>
        </p:nvSpPr>
        <p:spPr>
          <a:xfrm>
            <a:off x="1007533" y="0"/>
            <a:ext cx="10378001" cy="6858000"/>
          </a:xfrm>
          <a:prstGeom prst="rect">
            <a:avLst/>
          </a:prstGeom>
          <a:solidFill>
            <a:schemeClr val="dk2">
              <a:alpha val="9137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9" name="Google Shape;319;p13"/>
          <p:cNvSpPr txBox="1">
            <a:spLocks noGrp="1"/>
          </p:cNvSpPr>
          <p:nvPr>
            <p:ph type="title"/>
          </p:nvPr>
        </p:nvSpPr>
        <p:spPr>
          <a:xfrm>
            <a:off x="1969803" y="808056"/>
            <a:ext cx="8608037" cy="10772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400"/>
              <a:buFont typeface="Arial"/>
              <a:buNone/>
            </a:pPr>
            <a:r>
              <a:rPr lang="en-US"/>
              <a:t>PCB Design: Power Circuit</a:t>
            </a:r>
            <a:endParaRPr/>
          </a:p>
        </p:txBody>
      </p:sp>
      <p:sp>
        <p:nvSpPr>
          <p:cNvPr id="320" name="Google Shape;320;p13"/>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1" name="Google Shape;321;p13" descr="UCF's Logos and Identity System | UCF Brand &amp; Style Guide"/>
          <p:cNvPicPr preferRelativeResize="0"/>
          <p:nvPr/>
        </p:nvPicPr>
        <p:blipFill rotWithShape="1">
          <a:blip r:embed="rId6">
            <a:alphaModFix/>
          </a:blip>
          <a:srcRect/>
          <a:stretch/>
        </p:blipFill>
        <p:spPr>
          <a:xfrm>
            <a:off x="10570139" y="-47350"/>
            <a:ext cx="1278194" cy="1721301"/>
          </a:xfrm>
          <a:prstGeom prst="rect">
            <a:avLst/>
          </a:prstGeom>
          <a:noFill/>
          <a:ln>
            <a:noFill/>
          </a:ln>
        </p:spPr>
      </p:pic>
      <p:sp>
        <p:nvSpPr>
          <p:cNvPr id="322" name="Google Shape;322;p13"/>
          <p:cNvSpPr txBox="1"/>
          <p:nvPr/>
        </p:nvSpPr>
        <p:spPr>
          <a:xfrm>
            <a:off x="1349549" y="2629200"/>
            <a:ext cx="52122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The </a:t>
            </a:r>
            <a:r>
              <a:rPr lang="en-US" sz="1800">
                <a:solidFill>
                  <a:schemeClr val="lt1"/>
                </a:solidFill>
              </a:rPr>
              <a:t>ESP32 chip</a:t>
            </a:r>
            <a:r>
              <a:rPr lang="en-US" sz="1800" b="0" i="0" u="none" strike="noStrike" cap="none">
                <a:solidFill>
                  <a:schemeClr val="lt1"/>
                </a:solidFill>
                <a:latin typeface="Arial"/>
                <a:ea typeface="Arial"/>
                <a:cs typeface="Arial"/>
                <a:sym typeface="Arial"/>
              </a:rPr>
              <a:t> is connected to the </a:t>
            </a:r>
            <a:r>
              <a:rPr lang="en-US" sz="1800">
                <a:solidFill>
                  <a:schemeClr val="lt1"/>
                </a:solidFill>
              </a:rPr>
              <a:t>3.3</a:t>
            </a:r>
            <a:r>
              <a:rPr lang="en-US" sz="1800" b="0" i="0" u="none" strike="noStrike" cap="none">
                <a:solidFill>
                  <a:schemeClr val="lt1"/>
                </a:solidFill>
                <a:latin typeface="Arial"/>
                <a:ea typeface="Arial"/>
                <a:cs typeface="Arial"/>
                <a:sym typeface="Arial"/>
              </a:rPr>
              <a:t>V power source on the power </a:t>
            </a:r>
            <a:r>
              <a:rPr lang="en-US" sz="1800">
                <a:solidFill>
                  <a:schemeClr val="lt1"/>
                </a:solidFill>
              </a:rPr>
              <a:t>circuit.</a:t>
            </a:r>
            <a:endParaRPr sz="1800">
              <a:solidFill>
                <a:schemeClr val="lt1"/>
              </a:solidFill>
            </a:endParaRPr>
          </a:p>
          <a:p>
            <a:pPr marL="457200" marR="0" lvl="0" indent="0" algn="l" rtl="0">
              <a:spcBef>
                <a:spcPts val="0"/>
              </a:spcBef>
              <a:spcAft>
                <a:spcPts val="0"/>
              </a:spcAft>
              <a:buNone/>
            </a:pPr>
            <a:endParaRPr sz="1800">
              <a:solidFill>
                <a:schemeClr val="lt1"/>
              </a:solidFill>
            </a:endParaRPr>
          </a:p>
          <a:p>
            <a:pPr marL="285750" marR="0" lvl="0" indent="-285750" algn="l" rtl="0">
              <a:spcBef>
                <a:spcPts val="0"/>
              </a:spcBef>
              <a:spcAft>
                <a:spcPts val="0"/>
              </a:spcAft>
              <a:buClr>
                <a:schemeClr val="lt1"/>
              </a:buClr>
              <a:buSzPts val="1800"/>
              <a:buChar char="•"/>
            </a:pPr>
            <a:r>
              <a:rPr lang="en-US" sz="1800">
                <a:solidFill>
                  <a:schemeClr val="lt1"/>
                </a:solidFill>
              </a:rPr>
              <a:t>The power circuit has two types of different input voltage connection. One is 12V and the other (micro USB) is 5V.</a:t>
            </a:r>
            <a:endParaRPr sz="1800">
              <a:solidFill>
                <a:schemeClr val="lt1"/>
              </a:solidFil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The lights</a:t>
            </a:r>
            <a:r>
              <a:rPr lang="en-US" sz="1800">
                <a:solidFill>
                  <a:schemeClr val="lt1"/>
                </a:solidFill>
              </a:rPr>
              <a:t> will be connected to 5V and the rest of the sensors will be connected to 3.3V.</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3" name="Google Shape;323;p13"/>
          <p:cNvPicPr preferRelativeResize="0"/>
          <p:nvPr/>
        </p:nvPicPr>
        <p:blipFill rotWithShape="1">
          <a:blip r:embed="rId7">
            <a:alphaModFix/>
          </a:blip>
          <a:srcRect b="14813"/>
          <a:stretch/>
        </p:blipFill>
        <p:spPr>
          <a:xfrm>
            <a:off x="0" y="0"/>
            <a:ext cx="986649" cy="1495000"/>
          </a:xfrm>
          <a:prstGeom prst="rect">
            <a:avLst/>
          </a:prstGeom>
          <a:noFill/>
          <a:ln>
            <a:noFill/>
          </a:ln>
        </p:spPr>
      </p:pic>
      <p:pic>
        <p:nvPicPr>
          <p:cNvPr id="324" name="Google Shape;324;p13"/>
          <p:cNvPicPr preferRelativeResize="0"/>
          <p:nvPr/>
        </p:nvPicPr>
        <p:blipFill>
          <a:blip r:embed="rId8">
            <a:alphaModFix/>
          </a:blip>
          <a:stretch>
            <a:fillRect/>
          </a:stretch>
        </p:blipFill>
        <p:spPr>
          <a:xfrm>
            <a:off x="6649138" y="2105200"/>
            <a:ext cx="4425585" cy="3916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8"/>
        <p:cNvGrpSpPr/>
        <p:nvPr/>
      </p:nvGrpSpPr>
      <p:grpSpPr>
        <a:xfrm>
          <a:off x="0" y="0"/>
          <a:ext cx="0" cy="0"/>
          <a:chOff x="0" y="0"/>
          <a:chExt cx="0" cy="0"/>
        </a:xfrm>
      </p:grpSpPr>
      <p:sp>
        <p:nvSpPr>
          <p:cNvPr id="329" name="Google Shape;329;p14"/>
          <p:cNvSpPr/>
          <p:nvPr/>
        </p:nvSpPr>
        <p:spPr>
          <a:xfrm>
            <a:off x="0" y="0"/>
            <a:ext cx="12189867" cy="6855282"/>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30" name="Google Shape;330;p14"/>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331" name="Google Shape;331;p14"/>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332" name="Google Shape;332;p14"/>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3" name="Google Shape;333;p14"/>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4" name="Google Shape;334;p14"/>
          <p:cNvSpPr/>
          <p:nvPr/>
        </p:nvSpPr>
        <p:spPr>
          <a:xfrm>
            <a:off x="1007533" y="0"/>
            <a:ext cx="10378001" cy="6858000"/>
          </a:xfrm>
          <a:prstGeom prst="rect">
            <a:avLst/>
          </a:prstGeom>
          <a:solidFill>
            <a:schemeClr val="dk2">
              <a:alpha val="9176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5" name="Google Shape;335;p14"/>
          <p:cNvSpPr txBox="1">
            <a:spLocks noGrp="1"/>
          </p:cNvSpPr>
          <p:nvPr>
            <p:ph type="title"/>
          </p:nvPr>
        </p:nvSpPr>
        <p:spPr>
          <a:xfrm>
            <a:off x="7559704" y="808056"/>
            <a:ext cx="3013024" cy="10772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400"/>
              <a:buFont typeface="Arial"/>
              <a:buNone/>
            </a:pPr>
            <a:r>
              <a:rPr lang="en-US"/>
              <a:t>Compatible ISE Sensors </a:t>
            </a:r>
            <a:endParaRPr/>
          </a:p>
        </p:txBody>
      </p:sp>
      <p:pic>
        <p:nvPicPr>
          <p:cNvPr id="336" name="Google Shape;336;p14"/>
          <p:cNvPicPr preferRelativeResize="0"/>
          <p:nvPr/>
        </p:nvPicPr>
        <p:blipFill rotWithShape="1">
          <a:blip r:embed="rId6">
            <a:alphaModFix/>
          </a:blip>
          <a:srcRect r="3474"/>
          <a:stretch/>
        </p:blipFill>
        <p:spPr>
          <a:xfrm>
            <a:off x="1243501" y="647200"/>
            <a:ext cx="5330676" cy="5564276"/>
          </a:xfrm>
          <a:prstGeom prst="rect">
            <a:avLst/>
          </a:prstGeom>
          <a:noFill/>
          <a:ln w="9525" cap="flat" cmpd="sng">
            <a:solidFill>
              <a:srgbClr val="4F8F90"/>
            </a:solidFill>
            <a:prstDash val="solid"/>
            <a:round/>
            <a:headEnd type="none" w="sm" len="sm"/>
            <a:tailEnd type="none" w="sm" len="sm"/>
          </a:ln>
        </p:spPr>
      </p:pic>
      <p:sp>
        <p:nvSpPr>
          <p:cNvPr id="337" name="Google Shape;337;p14"/>
          <p:cNvSpPr txBox="1">
            <a:spLocks noGrp="1"/>
          </p:cNvSpPr>
          <p:nvPr>
            <p:ph type="body" idx="1"/>
          </p:nvPr>
        </p:nvSpPr>
        <p:spPr>
          <a:xfrm>
            <a:off x="7559704" y="2052116"/>
            <a:ext cx="3013025" cy="3997828"/>
          </a:xfrm>
          <a:prstGeom prst="rect">
            <a:avLst/>
          </a:prstGeom>
          <a:noFill/>
          <a:ln>
            <a:noFill/>
          </a:ln>
        </p:spPr>
        <p:txBody>
          <a:bodyPr spcFirstLastPara="1" wrap="square" lIns="91425" tIns="45700" rIns="91425" bIns="45700" anchor="ctr" anchorCtr="0">
            <a:normAutofit/>
          </a:bodyPr>
          <a:lstStyle/>
          <a:p>
            <a:pPr marL="344488" lvl="0" indent="-344488" algn="l" rtl="0">
              <a:lnSpc>
                <a:spcPct val="120000"/>
              </a:lnSpc>
              <a:spcBef>
                <a:spcPts val="0"/>
              </a:spcBef>
              <a:spcAft>
                <a:spcPts val="0"/>
              </a:spcAft>
              <a:buSzPts val="1620"/>
              <a:buChar char="▪"/>
            </a:pPr>
            <a:r>
              <a:rPr lang="en-US" sz="1800"/>
              <a:t>ISE stands for Ion-Selective Electrode</a:t>
            </a:r>
            <a:endParaRPr/>
          </a:p>
          <a:p>
            <a:pPr marL="344488" lvl="0" indent="-344488" algn="l" rtl="0">
              <a:lnSpc>
                <a:spcPct val="120000"/>
              </a:lnSpc>
              <a:spcBef>
                <a:spcPts val="1600"/>
              </a:spcBef>
              <a:spcAft>
                <a:spcPts val="0"/>
              </a:spcAft>
              <a:buSzPts val="1620"/>
              <a:buChar char="▪"/>
            </a:pPr>
            <a:r>
              <a:rPr lang="en-US" sz="1800"/>
              <a:t>It converts the activity of a specific Ion dissolved in a solution into electrical potential </a:t>
            </a:r>
            <a:endParaRPr/>
          </a:p>
        </p:txBody>
      </p:sp>
      <p:sp>
        <p:nvSpPr>
          <p:cNvPr id="338" name="Google Shape;338;p14"/>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39" name="Google Shape;339;p14"/>
          <p:cNvPicPr preferRelativeResize="0"/>
          <p:nvPr/>
        </p:nvPicPr>
        <p:blipFill rotWithShape="1">
          <a:blip r:embed="rId7">
            <a:alphaModFix/>
          </a:blip>
          <a:srcRect l="12489" t="24596" r="7291"/>
          <a:stretch/>
        </p:blipFill>
        <p:spPr>
          <a:xfrm>
            <a:off x="0" y="0"/>
            <a:ext cx="1003500" cy="12577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5"/>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PCB Design: TDS Water Quality Sensor</a:t>
            </a:r>
            <a:endParaRPr/>
          </a:p>
        </p:txBody>
      </p:sp>
      <p:pic>
        <p:nvPicPr>
          <p:cNvPr id="345" name="Google Shape;345;p15"/>
          <p:cNvPicPr preferRelativeResize="0">
            <a:picLocks noGrp="1"/>
          </p:cNvPicPr>
          <p:nvPr>
            <p:ph type="body" idx="1"/>
          </p:nvPr>
        </p:nvPicPr>
        <p:blipFill rotWithShape="1">
          <a:blip r:embed="rId3">
            <a:alphaModFix/>
          </a:blip>
          <a:srcRect/>
          <a:stretch/>
        </p:blipFill>
        <p:spPr>
          <a:xfrm>
            <a:off x="6442179" y="2052619"/>
            <a:ext cx="4647808" cy="3997325"/>
          </a:xfrm>
          <a:prstGeom prst="rect">
            <a:avLst/>
          </a:prstGeom>
          <a:noFill/>
          <a:ln>
            <a:noFill/>
          </a:ln>
        </p:spPr>
      </p:pic>
      <p:pic>
        <p:nvPicPr>
          <p:cNvPr id="346" name="Google Shape;346;p15" descr="UCF's Logos and Identity System | UCF Brand &amp; Style Guide"/>
          <p:cNvPicPr preferRelativeResize="0"/>
          <p:nvPr/>
        </p:nvPicPr>
        <p:blipFill rotWithShape="1">
          <a:blip r:embed="rId4">
            <a:alphaModFix/>
          </a:blip>
          <a:srcRect/>
          <a:stretch/>
        </p:blipFill>
        <p:spPr>
          <a:xfrm>
            <a:off x="10570139" y="-47350"/>
            <a:ext cx="1278194" cy="1721301"/>
          </a:xfrm>
          <a:prstGeom prst="rect">
            <a:avLst/>
          </a:prstGeom>
          <a:noFill/>
          <a:ln>
            <a:noFill/>
          </a:ln>
        </p:spPr>
      </p:pic>
      <p:sp>
        <p:nvSpPr>
          <p:cNvPr id="347" name="Google Shape;347;p15"/>
          <p:cNvSpPr txBox="1"/>
          <p:nvPr/>
        </p:nvSpPr>
        <p:spPr>
          <a:xfrm>
            <a:off x="1436914" y="2129481"/>
            <a:ext cx="4647808" cy="313932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TDS Indicates how many milligrams of dissolved solids are dissolved in 1 liter of water.</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Wide supply voltage of 3.3~5.5V</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Transfer data to a control system </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It can be used for water quality testing in the field of domestic water and hydroponics.</a:t>
            </a:r>
            <a:endParaRPr sz="1800" b="0" i="0" u="none" strike="noStrike" cap="none">
              <a:solidFill>
                <a:schemeClr val="lt1"/>
              </a:solidFill>
              <a:latin typeface="Arial"/>
              <a:ea typeface="Arial"/>
              <a:cs typeface="Arial"/>
              <a:sym typeface="Arial"/>
            </a:endParaRPr>
          </a:p>
        </p:txBody>
      </p:sp>
      <p:pic>
        <p:nvPicPr>
          <p:cNvPr id="348" name="Google Shape;348;p15"/>
          <p:cNvPicPr preferRelativeResize="0"/>
          <p:nvPr/>
        </p:nvPicPr>
        <p:blipFill rotWithShape="1">
          <a:blip r:embed="rId5">
            <a:alphaModFix/>
          </a:blip>
          <a:srcRect l="12489" t="24596" r="7291"/>
          <a:stretch/>
        </p:blipFill>
        <p:spPr>
          <a:xfrm>
            <a:off x="0" y="0"/>
            <a:ext cx="1003500" cy="12577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6"/>
          <p:cNvSpPr/>
          <p:nvPr/>
        </p:nvSpPr>
        <p:spPr>
          <a:xfrm>
            <a:off x="0" y="0"/>
            <a:ext cx="12189867" cy="6855282"/>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4" name="Google Shape;354;p16"/>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355" name="Google Shape;355;p16"/>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356" name="Google Shape;356;p16"/>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7" name="Google Shape;357;p16"/>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8" name="Google Shape;358;p16"/>
          <p:cNvSpPr/>
          <p:nvPr/>
        </p:nvSpPr>
        <p:spPr>
          <a:xfrm>
            <a:off x="1007533" y="0"/>
            <a:ext cx="10378001" cy="6858000"/>
          </a:xfrm>
          <a:prstGeom prst="rect">
            <a:avLst/>
          </a:prstGeom>
          <a:solidFill>
            <a:schemeClr val="dk2">
              <a:alpha val="9137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9" name="Google Shape;359;p16"/>
          <p:cNvSpPr txBox="1">
            <a:spLocks noGrp="1"/>
          </p:cNvSpPr>
          <p:nvPr>
            <p:ph type="title"/>
          </p:nvPr>
        </p:nvSpPr>
        <p:spPr>
          <a:xfrm>
            <a:off x="1969803" y="808056"/>
            <a:ext cx="8608037" cy="10772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400"/>
              <a:buFont typeface="Arial"/>
              <a:buNone/>
            </a:pPr>
            <a:r>
              <a:rPr lang="en-US"/>
              <a:t>PCB Design: TDS Water Quality Sensor</a:t>
            </a:r>
            <a:endParaRPr/>
          </a:p>
        </p:txBody>
      </p:sp>
      <p:sp>
        <p:nvSpPr>
          <p:cNvPr id="360" name="Google Shape;360;p16"/>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1" name="Google Shape;361;p16" descr="UCF's Logos and Identity System | UCF Brand &amp; Style Guide"/>
          <p:cNvPicPr preferRelativeResize="0"/>
          <p:nvPr/>
        </p:nvPicPr>
        <p:blipFill rotWithShape="1">
          <a:blip r:embed="rId6">
            <a:alphaModFix/>
          </a:blip>
          <a:srcRect/>
          <a:stretch/>
        </p:blipFill>
        <p:spPr>
          <a:xfrm>
            <a:off x="10570139" y="-47350"/>
            <a:ext cx="1278194" cy="1721301"/>
          </a:xfrm>
          <a:prstGeom prst="rect">
            <a:avLst/>
          </a:prstGeom>
          <a:noFill/>
          <a:ln>
            <a:noFill/>
          </a:ln>
        </p:spPr>
      </p:pic>
      <p:sp>
        <p:nvSpPr>
          <p:cNvPr id="362" name="Google Shape;362;p16"/>
          <p:cNvSpPr txBox="1"/>
          <p:nvPr/>
        </p:nvSpPr>
        <p:spPr>
          <a:xfrm>
            <a:off x="1150309" y="2693341"/>
            <a:ext cx="4328162" cy="286232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TDS has 3 pins</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Pin 1 connects to the microcontroller as the output</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Pin 2 connects to the 3.3V source</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Pin 3 connects to the ground </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3" name="Google Shape;363;p16" descr="Diagram, schematic&#10;&#10;Description automatically generated"/>
          <p:cNvPicPr preferRelativeResize="0">
            <a:picLocks noGrp="1"/>
          </p:cNvPicPr>
          <p:nvPr>
            <p:ph type="body" idx="1"/>
          </p:nvPr>
        </p:nvPicPr>
        <p:blipFill rotWithShape="1">
          <a:blip r:embed="rId7">
            <a:alphaModFix/>
          </a:blip>
          <a:srcRect/>
          <a:stretch/>
        </p:blipFill>
        <p:spPr>
          <a:xfrm>
            <a:off x="6196533" y="3178352"/>
            <a:ext cx="4724400" cy="1892300"/>
          </a:xfrm>
          <a:prstGeom prst="rect">
            <a:avLst/>
          </a:prstGeom>
          <a:noFill/>
          <a:ln>
            <a:noFill/>
          </a:ln>
        </p:spPr>
      </p:pic>
      <p:pic>
        <p:nvPicPr>
          <p:cNvPr id="364" name="Google Shape;364;p16"/>
          <p:cNvPicPr preferRelativeResize="0"/>
          <p:nvPr/>
        </p:nvPicPr>
        <p:blipFill rotWithShape="1">
          <a:blip r:embed="rId8">
            <a:alphaModFix/>
          </a:blip>
          <a:srcRect l="12489" t="24596" r="7291"/>
          <a:stretch/>
        </p:blipFill>
        <p:spPr>
          <a:xfrm>
            <a:off x="0" y="0"/>
            <a:ext cx="1003500" cy="12577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Project Motivation</a:t>
            </a:r>
            <a:endParaRPr/>
          </a:p>
        </p:txBody>
      </p:sp>
      <p:grpSp>
        <p:nvGrpSpPr>
          <p:cNvPr id="135" name="Google Shape;135;p2"/>
          <p:cNvGrpSpPr/>
          <p:nvPr/>
        </p:nvGrpSpPr>
        <p:grpSpPr>
          <a:xfrm>
            <a:off x="1621861" y="1993165"/>
            <a:ext cx="8948277" cy="3635238"/>
            <a:chOff x="0" y="421540"/>
            <a:chExt cx="8948277" cy="3635238"/>
          </a:xfrm>
        </p:grpSpPr>
        <p:sp>
          <p:nvSpPr>
            <p:cNvPr id="136" name="Google Shape;136;p2"/>
            <p:cNvSpPr/>
            <p:nvPr/>
          </p:nvSpPr>
          <p:spPr>
            <a:xfrm>
              <a:off x="0" y="421540"/>
              <a:ext cx="2796336" cy="1677802"/>
            </a:xfrm>
            <a:prstGeom prst="rect">
              <a:avLst/>
            </a:prstGeom>
            <a:solidFill>
              <a:srgbClr val="FFCA0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 name="Google Shape;137;p2"/>
            <p:cNvSpPr txBox="1"/>
            <p:nvPr/>
          </p:nvSpPr>
          <p:spPr>
            <a:xfrm>
              <a:off x="0" y="421540"/>
              <a:ext cx="2796336" cy="1677802"/>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b="0" i="0" u="none" strike="noStrike" cap="none">
                  <a:solidFill>
                    <a:schemeClr val="lt1"/>
                  </a:solidFill>
                  <a:latin typeface="Arial"/>
                  <a:ea typeface="Arial"/>
                  <a:cs typeface="Arial"/>
                  <a:sym typeface="Arial"/>
                </a:rPr>
                <a:t>There are many issues with conventional farming</a:t>
              </a:r>
              <a:endParaRPr sz="1800" b="0" i="0" u="none" strike="noStrike" cap="none">
                <a:solidFill>
                  <a:schemeClr val="lt1"/>
                </a:solidFill>
                <a:latin typeface="Arial"/>
                <a:ea typeface="Arial"/>
                <a:cs typeface="Arial"/>
                <a:sym typeface="Arial"/>
              </a:endParaRPr>
            </a:p>
          </p:txBody>
        </p:sp>
        <p:sp>
          <p:nvSpPr>
            <p:cNvPr id="138" name="Google Shape;138;p2"/>
            <p:cNvSpPr/>
            <p:nvPr/>
          </p:nvSpPr>
          <p:spPr>
            <a:xfrm>
              <a:off x="3075970" y="421540"/>
              <a:ext cx="2796336" cy="1677802"/>
            </a:xfrm>
            <a:prstGeom prst="rect">
              <a:avLst/>
            </a:prstGeom>
            <a:solidFill>
              <a:srgbClr val="FFCA0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 name="Google Shape;139;p2"/>
            <p:cNvSpPr txBox="1"/>
            <p:nvPr/>
          </p:nvSpPr>
          <p:spPr>
            <a:xfrm>
              <a:off x="3075970" y="421540"/>
              <a:ext cx="2796336" cy="1677802"/>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b="0" i="0" u="none" strike="noStrike" cap="none">
                  <a:solidFill>
                    <a:schemeClr val="lt1"/>
                  </a:solidFill>
                  <a:latin typeface="Arial"/>
                  <a:ea typeface="Arial"/>
                  <a:cs typeface="Arial"/>
                  <a:sym typeface="Arial"/>
                </a:rPr>
                <a:t>- The need of large land spaces</a:t>
              </a:r>
              <a:endParaRPr sz="1800" b="0" i="0" u="none" strike="noStrike" cap="none">
                <a:solidFill>
                  <a:schemeClr val="lt1"/>
                </a:solidFill>
                <a:latin typeface="Arial"/>
                <a:ea typeface="Arial"/>
                <a:cs typeface="Arial"/>
                <a:sym typeface="Arial"/>
              </a:endParaRPr>
            </a:p>
          </p:txBody>
        </p:sp>
        <p:sp>
          <p:nvSpPr>
            <p:cNvPr id="140" name="Google Shape;140;p2"/>
            <p:cNvSpPr/>
            <p:nvPr/>
          </p:nvSpPr>
          <p:spPr>
            <a:xfrm>
              <a:off x="6151941" y="421540"/>
              <a:ext cx="2796336" cy="1677802"/>
            </a:xfrm>
            <a:prstGeom prst="rect">
              <a:avLst/>
            </a:prstGeom>
            <a:solidFill>
              <a:srgbClr val="FFCA0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 name="Google Shape;141;p2"/>
            <p:cNvSpPr txBox="1"/>
            <p:nvPr/>
          </p:nvSpPr>
          <p:spPr>
            <a:xfrm>
              <a:off x="6151941" y="421540"/>
              <a:ext cx="2796336" cy="1677802"/>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b="0" i="0" u="none" strike="noStrike" cap="none">
                  <a:solidFill>
                    <a:schemeClr val="lt1"/>
                  </a:solidFill>
                  <a:latin typeface="Arial"/>
                  <a:ea typeface="Arial"/>
                  <a:cs typeface="Arial"/>
                  <a:sym typeface="Arial"/>
                </a:rPr>
                <a:t>- Climate can damage </a:t>
              </a:r>
              <a:endParaRPr sz="1800" b="0" i="0" u="none" strike="noStrike" cap="none">
                <a:solidFill>
                  <a:schemeClr val="lt1"/>
                </a:solidFill>
                <a:latin typeface="Arial"/>
                <a:ea typeface="Arial"/>
                <a:cs typeface="Arial"/>
                <a:sym typeface="Arial"/>
              </a:endParaRPr>
            </a:p>
          </p:txBody>
        </p:sp>
        <p:sp>
          <p:nvSpPr>
            <p:cNvPr id="142" name="Google Shape;142;p2"/>
            <p:cNvSpPr/>
            <p:nvPr/>
          </p:nvSpPr>
          <p:spPr>
            <a:xfrm>
              <a:off x="0" y="2378976"/>
              <a:ext cx="2796336" cy="1677802"/>
            </a:xfrm>
            <a:prstGeom prst="rect">
              <a:avLst/>
            </a:prstGeom>
            <a:solidFill>
              <a:srgbClr val="FFCA0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 name="Google Shape;143;p2"/>
            <p:cNvSpPr txBox="1"/>
            <p:nvPr/>
          </p:nvSpPr>
          <p:spPr>
            <a:xfrm>
              <a:off x="0" y="2378976"/>
              <a:ext cx="2796336" cy="1677802"/>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b="0" i="0" u="none" strike="noStrike" cap="none">
                  <a:solidFill>
                    <a:schemeClr val="lt1"/>
                  </a:solidFill>
                  <a:latin typeface="Arial"/>
                  <a:ea typeface="Arial"/>
                  <a:cs typeface="Arial"/>
                  <a:sym typeface="Arial"/>
                </a:rPr>
                <a:t>- Rodent and bug infestation </a:t>
              </a:r>
              <a:endParaRPr sz="1800" b="0" i="0" u="none" strike="noStrike" cap="none">
                <a:solidFill>
                  <a:schemeClr val="lt1"/>
                </a:solidFill>
                <a:latin typeface="Arial"/>
                <a:ea typeface="Arial"/>
                <a:cs typeface="Arial"/>
                <a:sym typeface="Arial"/>
              </a:endParaRPr>
            </a:p>
          </p:txBody>
        </p:sp>
        <p:sp>
          <p:nvSpPr>
            <p:cNvPr id="144" name="Google Shape;144;p2"/>
            <p:cNvSpPr/>
            <p:nvPr/>
          </p:nvSpPr>
          <p:spPr>
            <a:xfrm>
              <a:off x="3075970" y="2378976"/>
              <a:ext cx="2796336" cy="1677802"/>
            </a:xfrm>
            <a:prstGeom prst="rect">
              <a:avLst/>
            </a:prstGeom>
            <a:solidFill>
              <a:srgbClr val="FFCA0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p2"/>
            <p:cNvSpPr txBox="1"/>
            <p:nvPr/>
          </p:nvSpPr>
          <p:spPr>
            <a:xfrm>
              <a:off x="3075970" y="2378976"/>
              <a:ext cx="2796336" cy="1677802"/>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b="0" i="0" u="none" strike="noStrike" cap="none">
                  <a:solidFill>
                    <a:schemeClr val="lt1"/>
                  </a:solidFill>
                  <a:latin typeface="Arial"/>
                  <a:ea typeface="Arial"/>
                  <a:cs typeface="Arial"/>
                  <a:sym typeface="Arial"/>
                </a:rPr>
                <a:t>- Waste a lot of water </a:t>
              </a:r>
              <a:endParaRPr sz="1800" b="0" i="0" u="none" strike="noStrike" cap="none">
                <a:solidFill>
                  <a:schemeClr val="lt1"/>
                </a:solidFill>
                <a:latin typeface="Arial"/>
                <a:ea typeface="Arial"/>
                <a:cs typeface="Arial"/>
                <a:sym typeface="Arial"/>
              </a:endParaRPr>
            </a:p>
          </p:txBody>
        </p:sp>
        <p:sp>
          <p:nvSpPr>
            <p:cNvPr id="146" name="Google Shape;146;p2"/>
            <p:cNvSpPr/>
            <p:nvPr/>
          </p:nvSpPr>
          <p:spPr>
            <a:xfrm>
              <a:off x="6151941" y="2378976"/>
              <a:ext cx="2796336" cy="1677802"/>
            </a:xfrm>
            <a:prstGeom prst="rect">
              <a:avLst/>
            </a:prstGeom>
            <a:solidFill>
              <a:srgbClr val="FFCA0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 name="Google Shape;147;p2"/>
            <p:cNvSpPr txBox="1"/>
            <p:nvPr/>
          </p:nvSpPr>
          <p:spPr>
            <a:xfrm>
              <a:off x="6151941" y="2378976"/>
              <a:ext cx="2796336" cy="1677802"/>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b="0" i="0" u="none" strike="noStrike" cap="none">
                  <a:solidFill>
                    <a:schemeClr val="lt1"/>
                  </a:solidFill>
                  <a:latin typeface="Arial"/>
                  <a:ea typeface="Arial"/>
                  <a:cs typeface="Arial"/>
                  <a:sym typeface="Arial"/>
                </a:rPr>
                <a:t>- Help lower the amount of waste that current conventional farming creates</a:t>
              </a:r>
              <a:endParaRPr sz="1800" b="0" i="0" u="none" strike="noStrike" cap="none">
                <a:solidFill>
                  <a:schemeClr val="lt1"/>
                </a:solidFill>
                <a:latin typeface="Arial"/>
                <a:ea typeface="Arial"/>
                <a:cs typeface="Arial"/>
                <a:sym typeface="Arial"/>
              </a:endParaRPr>
            </a:p>
          </p:txBody>
        </p:sp>
      </p:grpSp>
      <p:pic>
        <p:nvPicPr>
          <p:cNvPr id="148" name="Google Shape;148;p2" descr="UCF's Logos and Identity System | UCF Brand &amp; Style Guide"/>
          <p:cNvPicPr preferRelativeResize="0"/>
          <p:nvPr/>
        </p:nvPicPr>
        <p:blipFill rotWithShape="1">
          <a:blip r:embed="rId3">
            <a:alphaModFix/>
          </a:blip>
          <a:srcRect/>
          <a:stretch/>
        </p:blipFill>
        <p:spPr>
          <a:xfrm>
            <a:off x="10570139" y="-47350"/>
            <a:ext cx="1278194" cy="1721301"/>
          </a:xfrm>
          <a:prstGeom prst="rect">
            <a:avLst/>
          </a:prstGeom>
          <a:noFill/>
          <a:ln>
            <a:noFill/>
          </a:ln>
        </p:spPr>
      </p:pic>
      <p:sp>
        <p:nvSpPr>
          <p:cNvPr id="149" name="Google Shape;149;p2"/>
          <p:cNvSpPr/>
          <p:nvPr/>
        </p:nvSpPr>
        <p:spPr>
          <a:xfrm>
            <a:off x="4718957" y="2008414"/>
            <a:ext cx="2792186" cy="1665515"/>
          </a:xfrm>
          <a:prstGeom prst="rect">
            <a:avLst/>
          </a:prstGeom>
          <a:no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0" name="Google Shape;150;p2"/>
          <p:cNvSpPr/>
          <p:nvPr/>
        </p:nvSpPr>
        <p:spPr>
          <a:xfrm>
            <a:off x="7777953" y="2008413"/>
            <a:ext cx="2792186" cy="1665515"/>
          </a:xfrm>
          <a:prstGeom prst="rect">
            <a:avLst/>
          </a:prstGeom>
          <a:no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 name="Google Shape;151;p2"/>
          <p:cNvSpPr/>
          <p:nvPr/>
        </p:nvSpPr>
        <p:spPr>
          <a:xfrm>
            <a:off x="1616091" y="3935187"/>
            <a:ext cx="2792186" cy="1665515"/>
          </a:xfrm>
          <a:prstGeom prst="rect">
            <a:avLst/>
          </a:prstGeom>
          <a:no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 name="Google Shape;152;p2"/>
          <p:cNvSpPr/>
          <p:nvPr/>
        </p:nvSpPr>
        <p:spPr>
          <a:xfrm>
            <a:off x="4697022" y="3935187"/>
            <a:ext cx="2792186" cy="1665515"/>
          </a:xfrm>
          <a:prstGeom prst="rect">
            <a:avLst/>
          </a:prstGeom>
          <a:no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 name="Google Shape;153;p2"/>
          <p:cNvSpPr/>
          <p:nvPr/>
        </p:nvSpPr>
        <p:spPr>
          <a:xfrm>
            <a:off x="7756128" y="3970565"/>
            <a:ext cx="2792186" cy="1665515"/>
          </a:xfrm>
          <a:prstGeom prst="rect">
            <a:avLst/>
          </a:prstGeom>
          <a:no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 name="Google Shape;154;p2"/>
          <p:cNvSpPr/>
          <p:nvPr/>
        </p:nvSpPr>
        <p:spPr>
          <a:xfrm>
            <a:off x="1616091" y="1997527"/>
            <a:ext cx="2792186" cy="1665515"/>
          </a:xfrm>
          <a:prstGeom prst="rect">
            <a:avLst/>
          </a:prstGeom>
          <a:no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5" name="Google Shape;155;p2"/>
          <p:cNvPicPr preferRelativeResize="0"/>
          <p:nvPr/>
        </p:nvPicPr>
        <p:blipFill rotWithShape="1">
          <a:blip r:embed="rId4">
            <a:alphaModFix/>
          </a:blip>
          <a:srcRect l="12489" t="24596" r="7291"/>
          <a:stretch/>
        </p:blipFill>
        <p:spPr>
          <a:xfrm>
            <a:off x="0" y="0"/>
            <a:ext cx="1003500" cy="12577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8"/>
        <p:cNvGrpSpPr/>
        <p:nvPr/>
      </p:nvGrpSpPr>
      <p:grpSpPr>
        <a:xfrm>
          <a:off x="0" y="0"/>
          <a:ext cx="0" cy="0"/>
          <a:chOff x="0" y="0"/>
          <a:chExt cx="0" cy="0"/>
        </a:xfrm>
      </p:grpSpPr>
      <p:sp>
        <p:nvSpPr>
          <p:cNvPr id="369" name="Google Shape;369;p17"/>
          <p:cNvSpPr/>
          <p:nvPr/>
        </p:nvSpPr>
        <p:spPr>
          <a:xfrm>
            <a:off x="0" y="0"/>
            <a:ext cx="12189867" cy="6855282"/>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70" name="Google Shape;370;p17"/>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371" name="Google Shape;371;p17"/>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372" name="Google Shape;372;p17"/>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73" name="Google Shape;373;p17"/>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74" name="Google Shape;374;p17"/>
          <p:cNvSpPr/>
          <p:nvPr/>
        </p:nvSpPr>
        <p:spPr>
          <a:xfrm>
            <a:off x="1007533" y="0"/>
            <a:ext cx="10378001" cy="6858000"/>
          </a:xfrm>
          <a:prstGeom prst="rect">
            <a:avLst/>
          </a:prstGeom>
          <a:solidFill>
            <a:schemeClr val="dk2">
              <a:alpha val="9176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75" name="Google Shape;375;p17"/>
          <p:cNvSpPr txBox="1">
            <a:spLocks noGrp="1"/>
          </p:cNvSpPr>
          <p:nvPr>
            <p:ph type="title"/>
          </p:nvPr>
        </p:nvSpPr>
        <p:spPr>
          <a:xfrm>
            <a:off x="1969804" y="808056"/>
            <a:ext cx="3317492" cy="10772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600"/>
              <a:buFont typeface="Arial"/>
              <a:buNone/>
            </a:pPr>
            <a:r>
              <a:rPr lang="en-US" sz="2600"/>
              <a:t>Possible Choices for Water Level Sensors</a:t>
            </a:r>
            <a:endParaRPr/>
          </a:p>
        </p:txBody>
      </p:sp>
      <p:sp>
        <p:nvSpPr>
          <p:cNvPr id="376" name="Google Shape;376;p17"/>
          <p:cNvSpPr txBox="1">
            <a:spLocks noGrp="1"/>
          </p:cNvSpPr>
          <p:nvPr>
            <p:ph type="body" idx="1"/>
          </p:nvPr>
        </p:nvSpPr>
        <p:spPr>
          <a:xfrm>
            <a:off x="1969803" y="2052116"/>
            <a:ext cx="3317493" cy="3997828"/>
          </a:xfrm>
          <a:prstGeom prst="rect">
            <a:avLst/>
          </a:prstGeom>
          <a:noFill/>
          <a:ln>
            <a:noFill/>
          </a:ln>
        </p:spPr>
        <p:txBody>
          <a:bodyPr spcFirstLastPara="1" wrap="square" lIns="91425" tIns="45700" rIns="91425" bIns="45700" anchor="ctr" anchorCtr="0">
            <a:normAutofit/>
          </a:bodyPr>
          <a:lstStyle/>
          <a:p>
            <a:pPr marL="344488" lvl="0" indent="-344488" algn="l" rtl="0">
              <a:lnSpc>
                <a:spcPct val="120000"/>
              </a:lnSpc>
              <a:spcBef>
                <a:spcPts val="0"/>
              </a:spcBef>
              <a:spcAft>
                <a:spcPts val="0"/>
              </a:spcAft>
              <a:buSzPts val="1620"/>
              <a:buChar char="▪"/>
            </a:pPr>
            <a:r>
              <a:rPr lang="en-US" sz="1800"/>
              <a:t>The red option gives us specific levels of water (High, Medium, Low) </a:t>
            </a:r>
            <a:endParaRPr/>
          </a:p>
          <a:p>
            <a:pPr marL="344488" lvl="0" indent="-344488" algn="l" rtl="0">
              <a:lnSpc>
                <a:spcPct val="120000"/>
              </a:lnSpc>
              <a:spcBef>
                <a:spcPts val="1600"/>
              </a:spcBef>
              <a:spcAft>
                <a:spcPts val="0"/>
              </a:spcAft>
              <a:buSzPts val="1620"/>
              <a:buChar char="▪"/>
            </a:pPr>
            <a:r>
              <a:rPr lang="en-US" sz="1800"/>
              <a:t>The red option is cheaper</a:t>
            </a:r>
            <a:endParaRPr/>
          </a:p>
        </p:txBody>
      </p:sp>
      <p:pic>
        <p:nvPicPr>
          <p:cNvPr id="377" name="Google Shape;377;p17" descr="Graphical user interface, text, website&#10;&#10;Description automatically generated with medium confidence"/>
          <p:cNvPicPr preferRelativeResize="0"/>
          <p:nvPr/>
        </p:nvPicPr>
        <p:blipFill rotWithShape="1">
          <a:blip r:embed="rId6">
            <a:alphaModFix/>
          </a:blip>
          <a:srcRect/>
          <a:stretch/>
        </p:blipFill>
        <p:spPr>
          <a:xfrm>
            <a:off x="5829723" y="1199800"/>
            <a:ext cx="5238897" cy="5081730"/>
          </a:xfrm>
          <a:prstGeom prst="rect">
            <a:avLst/>
          </a:prstGeom>
          <a:noFill/>
          <a:ln w="9525" cap="flat" cmpd="sng">
            <a:solidFill>
              <a:srgbClr val="4F8F90"/>
            </a:solidFill>
            <a:prstDash val="solid"/>
            <a:round/>
            <a:headEnd type="none" w="sm" len="sm"/>
            <a:tailEnd type="none" w="sm" len="sm"/>
          </a:ln>
        </p:spPr>
      </p:pic>
      <p:sp>
        <p:nvSpPr>
          <p:cNvPr id="378" name="Google Shape;378;p17"/>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79" name="Google Shape;379;p17"/>
          <p:cNvPicPr preferRelativeResize="0"/>
          <p:nvPr/>
        </p:nvPicPr>
        <p:blipFill rotWithShape="1">
          <a:blip r:embed="rId7">
            <a:alphaModFix/>
          </a:blip>
          <a:srcRect b="14813"/>
          <a:stretch/>
        </p:blipFill>
        <p:spPr>
          <a:xfrm>
            <a:off x="0" y="0"/>
            <a:ext cx="986649" cy="1495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8"/>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5" name="Google Shape;385;p18"/>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6" name="Google Shape;386;p18"/>
          <p:cNvSpPr/>
          <p:nvPr/>
        </p:nvSpPr>
        <p:spPr>
          <a:xfrm>
            <a:off x="1007535" y="0"/>
            <a:ext cx="4431479" cy="6858000"/>
          </a:xfrm>
          <a:prstGeom prst="rect">
            <a:avLst/>
          </a:prstGeom>
          <a:solidFill>
            <a:schemeClr val="dk2">
              <a:alpha val="9137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7" name="Google Shape;387;p18"/>
          <p:cNvSpPr txBox="1">
            <a:spLocks noGrp="1"/>
          </p:cNvSpPr>
          <p:nvPr>
            <p:ph type="title"/>
          </p:nvPr>
        </p:nvSpPr>
        <p:spPr>
          <a:xfrm>
            <a:off x="1974738" y="808056"/>
            <a:ext cx="2659944" cy="12255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600"/>
              <a:buFont typeface="Arial"/>
              <a:buNone/>
            </a:pPr>
            <a:r>
              <a:rPr lang="en-US" sz="2600"/>
              <a:t>Water Level Sensor </a:t>
            </a:r>
            <a:endParaRPr/>
          </a:p>
        </p:txBody>
      </p:sp>
      <p:sp>
        <p:nvSpPr>
          <p:cNvPr id="388" name="Google Shape;388;p18"/>
          <p:cNvSpPr txBox="1">
            <a:spLocks noGrp="1"/>
          </p:cNvSpPr>
          <p:nvPr>
            <p:ph type="body" idx="1"/>
          </p:nvPr>
        </p:nvSpPr>
        <p:spPr>
          <a:xfrm>
            <a:off x="1007535" y="1829009"/>
            <a:ext cx="4382633" cy="4876800"/>
          </a:xfrm>
          <a:prstGeom prst="rect">
            <a:avLst/>
          </a:prstGeom>
          <a:noFill/>
          <a:ln>
            <a:noFill/>
          </a:ln>
        </p:spPr>
        <p:txBody>
          <a:bodyPr spcFirstLastPara="1" wrap="square" lIns="91425" tIns="45700" rIns="91425" bIns="45700" anchor="ctr" anchorCtr="0">
            <a:normAutofit/>
          </a:bodyPr>
          <a:lstStyle/>
          <a:p>
            <a:pPr marL="344488" lvl="0" indent="-344488" algn="l" rtl="0">
              <a:lnSpc>
                <a:spcPct val="120000"/>
              </a:lnSpc>
              <a:spcBef>
                <a:spcPts val="0"/>
              </a:spcBef>
              <a:spcAft>
                <a:spcPts val="0"/>
              </a:spcAft>
              <a:buSzPts val="1800"/>
              <a:buChar char="▪"/>
            </a:pPr>
            <a:r>
              <a:rPr lang="en-US"/>
              <a:t>Operating Voltage: DC 3-5V</a:t>
            </a:r>
            <a:endParaRPr/>
          </a:p>
          <a:p>
            <a:pPr marL="344488" lvl="0" indent="-344488" algn="l" rtl="0">
              <a:lnSpc>
                <a:spcPct val="120000"/>
              </a:lnSpc>
              <a:spcBef>
                <a:spcPts val="1600"/>
              </a:spcBef>
              <a:spcAft>
                <a:spcPts val="0"/>
              </a:spcAft>
              <a:buSzPts val="1800"/>
              <a:buChar char="▪"/>
            </a:pPr>
            <a:r>
              <a:rPr lang="en-US"/>
              <a:t>Operating Current: 20 mA</a:t>
            </a:r>
            <a:endParaRPr/>
          </a:p>
          <a:p>
            <a:pPr marL="344488" lvl="0" indent="-344488" algn="l" rtl="0">
              <a:lnSpc>
                <a:spcPct val="120000"/>
              </a:lnSpc>
              <a:spcBef>
                <a:spcPts val="1600"/>
              </a:spcBef>
              <a:spcAft>
                <a:spcPts val="0"/>
              </a:spcAft>
              <a:buSzPts val="1800"/>
              <a:buChar char="▪"/>
            </a:pPr>
            <a:r>
              <a:rPr lang="en-US"/>
              <a:t>Operating Temperature: 10° - 30°</a:t>
            </a:r>
            <a:endParaRPr/>
          </a:p>
          <a:p>
            <a:pPr marL="344488" lvl="0" indent="-344488" algn="l" rtl="0">
              <a:lnSpc>
                <a:spcPct val="120000"/>
              </a:lnSpc>
              <a:spcBef>
                <a:spcPts val="1600"/>
              </a:spcBef>
              <a:spcAft>
                <a:spcPts val="0"/>
              </a:spcAft>
              <a:buSzPts val="1800"/>
              <a:buChar char="▪"/>
            </a:pPr>
            <a:r>
              <a:rPr lang="en-US" sz="1600"/>
              <a:t>Sensor Type: Analog </a:t>
            </a:r>
            <a:endParaRPr sz="1600"/>
          </a:p>
        </p:txBody>
      </p:sp>
      <p:sp>
        <p:nvSpPr>
          <p:cNvPr id="389" name="Google Shape;389;p18"/>
          <p:cNvSpPr/>
          <p:nvPr/>
        </p:nvSpPr>
        <p:spPr>
          <a:xfrm>
            <a:off x="5433755" y="0"/>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90" name="Google Shape;390;p18"/>
          <p:cNvPicPr preferRelativeResize="0"/>
          <p:nvPr/>
        </p:nvPicPr>
        <p:blipFill rotWithShape="1">
          <a:blip r:embed="rId3">
            <a:alphaModFix/>
          </a:blip>
          <a:srcRect b="14813"/>
          <a:stretch/>
        </p:blipFill>
        <p:spPr>
          <a:xfrm>
            <a:off x="0" y="0"/>
            <a:ext cx="986649" cy="1495000"/>
          </a:xfrm>
          <a:prstGeom prst="rect">
            <a:avLst/>
          </a:prstGeom>
          <a:noFill/>
          <a:ln>
            <a:noFill/>
          </a:ln>
        </p:spPr>
      </p:pic>
      <p:pic>
        <p:nvPicPr>
          <p:cNvPr id="391" name="Google Shape;391;p18" descr="In-Depth: How Water Level Sensor Works and Interface it with Arduino - Last  Minute Engineers"/>
          <p:cNvPicPr preferRelativeResize="0"/>
          <p:nvPr/>
        </p:nvPicPr>
        <p:blipFill rotWithShape="1">
          <a:blip r:embed="rId4">
            <a:alphaModFix/>
          </a:blip>
          <a:srcRect/>
          <a:stretch/>
        </p:blipFill>
        <p:spPr>
          <a:xfrm>
            <a:off x="5601659" y="808056"/>
            <a:ext cx="5648752" cy="518763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19"/>
          <p:cNvSpPr/>
          <p:nvPr/>
        </p:nvSpPr>
        <p:spPr>
          <a:xfrm>
            <a:off x="0" y="0"/>
            <a:ext cx="12189867" cy="6855282"/>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97" name="Google Shape;397;p19"/>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398" name="Google Shape;398;p19"/>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399" name="Google Shape;399;p19"/>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0" name="Google Shape;400;p19"/>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1" name="Google Shape;401;p19"/>
          <p:cNvSpPr/>
          <p:nvPr/>
        </p:nvSpPr>
        <p:spPr>
          <a:xfrm>
            <a:off x="1007533" y="0"/>
            <a:ext cx="10378001" cy="6858000"/>
          </a:xfrm>
          <a:prstGeom prst="rect">
            <a:avLst/>
          </a:prstGeom>
          <a:solidFill>
            <a:schemeClr val="dk2">
              <a:alpha val="9137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2" name="Google Shape;402;p19"/>
          <p:cNvSpPr txBox="1">
            <a:spLocks noGrp="1"/>
          </p:cNvSpPr>
          <p:nvPr>
            <p:ph type="title"/>
          </p:nvPr>
        </p:nvSpPr>
        <p:spPr>
          <a:xfrm>
            <a:off x="1969803" y="808056"/>
            <a:ext cx="8608037" cy="10772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400"/>
              <a:buFont typeface="Arial"/>
              <a:buNone/>
            </a:pPr>
            <a:r>
              <a:rPr lang="en-US"/>
              <a:t>PCB Design: Liquid Level Sensor</a:t>
            </a:r>
            <a:endParaRPr/>
          </a:p>
        </p:txBody>
      </p:sp>
      <p:sp>
        <p:nvSpPr>
          <p:cNvPr id="403" name="Google Shape;403;p19"/>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04" name="Google Shape;404;p19" descr="UCF's Logos and Identity System | UCF Brand &amp; Style Guide"/>
          <p:cNvPicPr preferRelativeResize="0"/>
          <p:nvPr/>
        </p:nvPicPr>
        <p:blipFill rotWithShape="1">
          <a:blip r:embed="rId6">
            <a:alphaModFix/>
          </a:blip>
          <a:srcRect/>
          <a:stretch/>
        </p:blipFill>
        <p:spPr>
          <a:xfrm>
            <a:off x="10570139" y="-47350"/>
            <a:ext cx="1278194" cy="1721301"/>
          </a:xfrm>
          <a:prstGeom prst="rect">
            <a:avLst/>
          </a:prstGeom>
          <a:noFill/>
          <a:ln>
            <a:noFill/>
          </a:ln>
        </p:spPr>
      </p:pic>
      <p:sp>
        <p:nvSpPr>
          <p:cNvPr id="405" name="Google Shape;405;p19"/>
          <p:cNvSpPr txBox="1"/>
          <p:nvPr/>
        </p:nvSpPr>
        <p:spPr>
          <a:xfrm>
            <a:off x="1366733" y="2297341"/>
            <a:ext cx="4308745" cy="34163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Pins 2 &amp; 3 are the most important.</a:t>
            </a:r>
            <a:endParaRPr sz="1800" b="0" i="0" u="none" strike="noStrike" cap="none">
              <a:solidFill>
                <a:schemeClr val="lt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The second Pin is connected to ground .</a:t>
            </a:r>
            <a:endParaRPr sz="1800" b="0" i="0" u="none" strike="noStrike" cap="none">
              <a:solidFill>
                <a:schemeClr val="lt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The third Pin is connected to a 560Ω Resistor and then to a 3.3V power source. </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The first and fourth Pins are for temperature control which will not be used in our project. </a:t>
            </a:r>
            <a:endParaRPr sz="1800" b="0" i="0" u="none" strike="noStrike" cap="none">
              <a:solidFill>
                <a:schemeClr val="lt1"/>
              </a:solidFill>
              <a:latin typeface="Arial"/>
              <a:ea typeface="Arial"/>
              <a:cs typeface="Arial"/>
              <a:sym typeface="Arial"/>
            </a:endParaRPr>
          </a:p>
        </p:txBody>
      </p:sp>
      <p:pic>
        <p:nvPicPr>
          <p:cNvPr id="406" name="Google Shape;406;p19"/>
          <p:cNvPicPr preferRelativeResize="0"/>
          <p:nvPr/>
        </p:nvPicPr>
        <p:blipFill rotWithShape="1">
          <a:blip r:embed="rId7">
            <a:alphaModFix/>
          </a:blip>
          <a:srcRect b="14813"/>
          <a:stretch/>
        </p:blipFill>
        <p:spPr>
          <a:xfrm>
            <a:off x="0" y="0"/>
            <a:ext cx="986649" cy="1495000"/>
          </a:xfrm>
          <a:prstGeom prst="rect">
            <a:avLst/>
          </a:prstGeom>
          <a:noFill/>
          <a:ln>
            <a:noFill/>
          </a:ln>
        </p:spPr>
      </p:pic>
      <p:pic>
        <p:nvPicPr>
          <p:cNvPr id="407" name="Google Shape;407;p19" descr="A picture containing timeline&#10;&#10;Description automatically generated"/>
          <p:cNvPicPr preferRelativeResize="0">
            <a:picLocks noGrp="1"/>
          </p:cNvPicPr>
          <p:nvPr>
            <p:ph type="body" idx="1"/>
          </p:nvPr>
        </p:nvPicPr>
        <p:blipFill rotWithShape="1">
          <a:blip r:embed="rId8">
            <a:alphaModFix/>
          </a:blip>
          <a:srcRect/>
          <a:stretch/>
        </p:blipFill>
        <p:spPr>
          <a:xfrm>
            <a:off x="5646798" y="2913301"/>
            <a:ext cx="5738736" cy="21001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1"/>
        <p:cNvGrpSpPr/>
        <p:nvPr/>
      </p:nvGrpSpPr>
      <p:grpSpPr>
        <a:xfrm>
          <a:off x="0" y="0"/>
          <a:ext cx="0" cy="0"/>
          <a:chOff x="0" y="0"/>
          <a:chExt cx="0" cy="0"/>
        </a:xfrm>
      </p:grpSpPr>
      <p:sp>
        <p:nvSpPr>
          <p:cNvPr id="412" name="Google Shape;412;p20"/>
          <p:cNvSpPr/>
          <p:nvPr/>
        </p:nvSpPr>
        <p:spPr>
          <a:xfrm>
            <a:off x="0" y="0"/>
            <a:ext cx="12189867" cy="6855282"/>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13" name="Google Shape;413;p20"/>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414" name="Google Shape;414;p20"/>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415" name="Google Shape;415;p20"/>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16" name="Google Shape;416;p20"/>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17" name="Google Shape;417;p20"/>
          <p:cNvSpPr/>
          <p:nvPr/>
        </p:nvSpPr>
        <p:spPr>
          <a:xfrm>
            <a:off x="1007533" y="0"/>
            <a:ext cx="10378001" cy="6858000"/>
          </a:xfrm>
          <a:prstGeom prst="rect">
            <a:avLst/>
          </a:prstGeom>
          <a:solidFill>
            <a:schemeClr val="dk2">
              <a:alpha val="9176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18" name="Google Shape;418;p20"/>
          <p:cNvSpPr txBox="1">
            <a:spLocks noGrp="1"/>
          </p:cNvSpPr>
          <p:nvPr>
            <p:ph type="title"/>
          </p:nvPr>
        </p:nvSpPr>
        <p:spPr>
          <a:xfrm>
            <a:off x="1969804" y="808056"/>
            <a:ext cx="3317492" cy="10772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100"/>
              <a:buFont typeface="Arial"/>
              <a:buNone/>
            </a:pPr>
            <a:r>
              <a:rPr lang="en-US" sz="3100"/>
              <a:t>Possible Choices for pH Sensors</a:t>
            </a:r>
            <a:endParaRPr/>
          </a:p>
        </p:txBody>
      </p:sp>
      <p:sp>
        <p:nvSpPr>
          <p:cNvPr id="419" name="Google Shape;419;p20"/>
          <p:cNvSpPr txBox="1">
            <a:spLocks noGrp="1"/>
          </p:cNvSpPr>
          <p:nvPr>
            <p:ph type="body" idx="1"/>
          </p:nvPr>
        </p:nvSpPr>
        <p:spPr>
          <a:xfrm>
            <a:off x="1969803" y="2052116"/>
            <a:ext cx="3317493" cy="3997828"/>
          </a:xfrm>
          <a:prstGeom prst="rect">
            <a:avLst/>
          </a:prstGeom>
          <a:noFill/>
          <a:ln>
            <a:noFill/>
          </a:ln>
        </p:spPr>
        <p:txBody>
          <a:bodyPr spcFirstLastPara="1" wrap="square" lIns="91425" tIns="45700" rIns="91425" bIns="45700" anchor="ctr" anchorCtr="0">
            <a:normAutofit/>
          </a:bodyPr>
          <a:lstStyle/>
          <a:p>
            <a:pPr marL="344488" lvl="0" indent="-344488" algn="l" rtl="0">
              <a:lnSpc>
                <a:spcPct val="120000"/>
              </a:lnSpc>
              <a:spcBef>
                <a:spcPts val="0"/>
              </a:spcBef>
              <a:spcAft>
                <a:spcPts val="0"/>
              </a:spcAft>
              <a:buSzPts val="1620"/>
              <a:buChar char="▪"/>
            </a:pPr>
            <a:r>
              <a:rPr lang="en-US" sz="1800"/>
              <a:t>Three Types of pH sensors</a:t>
            </a:r>
            <a:endParaRPr/>
          </a:p>
          <a:p>
            <a:pPr marL="344488" lvl="0" indent="-344488" algn="l" rtl="0">
              <a:lnSpc>
                <a:spcPct val="120000"/>
              </a:lnSpc>
              <a:spcBef>
                <a:spcPts val="1600"/>
              </a:spcBef>
              <a:spcAft>
                <a:spcPts val="0"/>
              </a:spcAft>
              <a:buSzPts val="1620"/>
              <a:buChar char="▪"/>
            </a:pPr>
            <a:r>
              <a:rPr lang="en-US" sz="1800"/>
              <a:t>Cheapest option is the Laboratory Analog pH Sensor</a:t>
            </a:r>
            <a:endParaRPr/>
          </a:p>
        </p:txBody>
      </p:sp>
      <p:pic>
        <p:nvPicPr>
          <p:cNvPr id="420" name="Google Shape;420;p20" descr="Timeline, calendar&#10;&#10;Description automatically generated"/>
          <p:cNvPicPr preferRelativeResize="0"/>
          <p:nvPr/>
        </p:nvPicPr>
        <p:blipFill rotWithShape="1">
          <a:blip r:embed="rId6">
            <a:alphaModFix/>
          </a:blip>
          <a:srcRect/>
          <a:stretch/>
        </p:blipFill>
        <p:spPr>
          <a:xfrm>
            <a:off x="6692651" y="68785"/>
            <a:ext cx="4264020" cy="6714993"/>
          </a:xfrm>
          <a:prstGeom prst="rect">
            <a:avLst/>
          </a:prstGeom>
          <a:noFill/>
          <a:ln w="9525" cap="flat" cmpd="sng">
            <a:solidFill>
              <a:srgbClr val="4F8F90"/>
            </a:solidFill>
            <a:prstDash val="solid"/>
            <a:round/>
            <a:headEnd type="none" w="sm" len="sm"/>
            <a:tailEnd type="none" w="sm" len="sm"/>
          </a:ln>
        </p:spPr>
      </p:pic>
      <p:sp>
        <p:nvSpPr>
          <p:cNvPr id="421" name="Google Shape;421;p20"/>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22" name="Google Shape;422;p20"/>
          <p:cNvPicPr preferRelativeResize="0"/>
          <p:nvPr/>
        </p:nvPicPr>
        <p:blipFill rotWithShape="1">
          <a:blip r:embed="rId7">
            <a:alphaModFix/>
          </a:blip>
          <a:srcRect b="14813"/>
          <a:stretch/>
        </p:blipFill>
        <p:spPr>
          <a:xfrm>
            <a:off x="0" y="0"/>
            <a:ext cx="986649" cy="1495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1"/>
          <p:cNvSpPr/>
          <p:nvPr/>
        </p:nvSpPr>
        <p:spPr>
          <a:xfrm>
            <a:off x="0" y="0"/>
            <a:ext cx="12189867" cy="6855282"/>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29" name="Google Shape;429;p21"/>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430" name="Google Shape;430;p21"/>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431" name="Google Shape;431;p21"/>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2" name="Google Shape;432;p21"/>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Google Shape;433;p21"/>
          <p:cNvSpPr/>
          <p:nvPr/>
        </p:nvSpPr>
        <p:spPr>
          <a:xfrm>
            <a:off x="1007533" y="0"/>
            <a:ext cx="10378001" cy="6858000"/>
          </a:xfrm>
          <a:prstGeom prst="rect">
            <a:avLst/>
          </a:prstGeom>
          <a:solidFill>
            <a:schemeClr val="dk2">
              <a:alpha val="9137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4" name="Google Shape;434;p21"/>
          <p:cNvSpPr txBox="1">
            <a:spLocks noGrp="1"/>
          </p:cNvSpPr>
          <p:nvPr>
            <p:ph type="title"/>
          </p:nvPr>
        </p:nvSpPr>
        <p:spPr>
          <a:xfrm>
            <a:off x="1969804" y="808056"/>
            <a:ext cx="3969504" cy="10772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400"/>
              <a:buFont typeface="Arial"/>
              <a:buNone/>
            </a:pPr>
            <a:r>
              <a:rPr lang="en-US"/>
              <a:t>pH Sensor</a:t>
            </a:r>
            <a:endParaRPr/>
          </a:p>
        </p:txBody>
      </p:sp>
      <p:sp>
        <p:nvSpPr>
          <p:cNvPr id="435" name="Google Shape;435;p21"/>
          <p:cNvSpPr txBox="1">
            <a:spLocks noGrp="1"/>
          </p:cNvSpPr>
          <p:nvPr>
            <p:ph type="body" idx="1"/>
          </p:nvPr>
        </p:nvSpPr>
        <p:spPr>
          <a:xfrm>
            <a:off x="1669623" y="1885285"/>
            <a:ext cx="5238417" cy="4493498"/>
          </a:xfrm>
          <a:prstGeom prst="rect">
            <a:avLst/>
          </a:prstGeom>
          <a:noFill/>
          <a:ln>
            <a:noFill/>
          </a:ln>
        </p:spPr>
        <p:txBody>
          <a:bodyPr spcFirstLastPara="1" wrap="square" lIns="91425" tIns="45700" rIns="91425" bIns="45700" anchor="ctr" anchorCtr="0">
            <a:normAutofit fontScale="92500"/>
          </a:bodyPr>
          <a:lstStyle/>
          <a:p>
            <a:pPr marL="344488" lvl="0" indent="-344488" algn="l" rtl="0">
              <a:lnSpc>
                <a:spcPct val="120000"/>
              </a:lnSpc>
              <a:spcBef>
                <a:spcPts val="0"/>
              </a:spcBef>
              <a:spcAft>
                <a:spcPts val="0"/>
              </a:spcAft>
              <a:buSzPct val="90000"/>
              <a:buChar char="▪"/>
            </a:pPr>
            <a:r>
              <a:rPr lang="en-US"/>
              <a:t>Liquid PH0-14 Value Detect Sensor Module + PH Electrode Probe BNC for Arduino</a:t>
            </a:r>
            <a:endParaRPr/>
          </a:p>
          <a:p>
            <a:pPr marL="344488" lvl="0" indent="-344488" algn="l" rtl="0">
              <a:lnSpc>
                <a:spcPct val="120000"/>
              </a:lnSpc>
              <a:spcBef>
                <a:spcPts val="1600"/>
              </a:spcBef>
              <a:spcAft>
                <a:spcPts val="0"/>
              </a:spcAft>
              <a:buSzPct val="140625"/>
              <a:buChar char="▪"/>
            </a:pPr>
            <a:r>
              <a:rPr lang="en-US"/>
              <a:t>Heating voltage: 5 ± 0.2V (AC · DC)</a:t>
            </a:r>
            <a:endParaRPr sz="1600"/>
          </a:p>
          <a:p>
            <a:pPr marL="344488" lvl="0" indent="-344488" algn="l" rtl="0">
              <a:lnSpc>
                <a:spcPct val="120000"/>
              </a:lnSpc>
              <a:spcBef>
                <a:spcPts val="1600"/>
              </a:spcBef>
              <a:spcAft>
                <a:spcPts val="0"/>
              </a:spcAft>
              <a:buSzPct val="140625"/>
              <a:buChar char="▪"/>
            </a:pPr>
            <a:r>
              <a:rPr lang="en-US"/>
              <a:t>Working current: 5-10mA</a:t>
            </a:r>
            <a:endParaRPr sz="1600"/>
          </a:p>
          <a:p>
            <a:pPr marL="344488" lvl="0" indent="-344488" algn="l" rtl="0">
              <a:lnSpc>
                <a:spcPct val="120000"/>
              </a:lnSpc>
              <a:spcBef>
                <a:spcPts val="1600"/>
              </a:spcBef>
              <a:spcAft>
                <a:spcPts val="0"/>
              </a:spcAft>
              <a:buSzPct val="140625"/>
              <a:buChar char="▪"/>
            </a:pPr>
            <a:r>
              <a:rPr lang="en-US"/>
              <a:t>Detectable concentration range: PH0-14</a:t>
            </a:r>
            <a:endParaRPr sz="1600"/>
          </a:p>
          <a:p>
            <a:pPr marL="344488" lvl="0" indent="-344488" algn="l" rtl="0">
              <a:lnSpc>
                <a:spcPct val="120000"/>
              </a:lnSpc>
              <a:spcBef>
                <a:spcPts val="1600"/>
              </a:spcBef>
              <a:spcAft>
                <a:spcPts val="0"/>
              </a:spcAft>
              <a:buSzPct val="90000"/>
              <a:buChar char="▪"/>
            </a:pPr>
            <a:r>
              <a:rPr lang="en-US"/>
              <a:t>Detection Temperature range: 0-80 ℃</a:t>
            </a:r>
            <a:endParaRPr/>
          </a:p>
          <a:p>
            <a:pPr marL="344488" lvl="0" indent="-344488" algn="l" rtl="0">
              <a:lnSpc>
                <a:spcPct val="120000"/>
              </a:lnSpc>
              <a:spcBef>
                <a:spcPts val="1600"/>
              </a:spcBef>
              <a:spcAft>
                <a:spcPts val="0"/>
              </a:spcAft>
              <a:buSzPct val="140625"/>
              <a:buChar char="▪"/>
            </a:pPr>
            <a:r>
              <a:rPr lang="en-US"/>
              <a:t>Humidity: 95% RH (nominal humidity 65% RH)</a:t>
            </a:r>
            <a:endParaRPr sz="1600"/>
          </a:p>
          <a:p>
            <a:pPr marL="344488" lvl="0" indent="-344488" algn="l" rtl="0">
              <a:lnSpc>
                <a:spcPct val="120000"/>
              </a:lnSpc>
              <a:spcBef>
                <a:spcPts val="1600"/>
              </a:spcBef>
              <a:spcAft>
                <a:spcPts val="0"/>
              </a:spcAft>
              <a:buSzPct val="140625"/>
              <a:buChar char="▪"/>
            </a:pPr>
            <a:r>
              <a:rPr lang="en-US"/>
              <a:t>Output: analog voltage signal output</a:t>
            </a:r>
            <a:endParaRPr sz="1600"/>
          </a:p>
        </p:txBody>
      </p:sp>
      <p:pic>
        <p:nvPicPr>
          <p:cNvPr id="436" name="Google Shape;436;p21" descr="diymore Liquid PH0 14 Value Detect Sensor Module with PH Electrode Probe  BNC for Arduino|ph sensor arduino|ph arduinoarduino ph sensor - AliExpress"/>
          <p:cNvPicPr preferRelativeResize="0"/>
          <p:nvPr/>
        </p:nvPicPr>
        <p:blipFill rotWithShape="1">
          <a:blip r:embed="rId6">
            <a:alphaModFix/>
          </a:blip>
          <a:srcRect t="16202" b="12987"/>
          <a:stretch/>
        </p:blipFill>
        <p:spPr>
          <a:xfrm>
            <a:off x="7546891" y="1064712"/>
            <a:ext cx="3637576" cy="2575798"/>
          </a:xfrm>
          <a:prstGeom prst="rect">
            <a:avLst/>
          </a:prstGeom>
          <a:noFill/>
          <a:ln w="9525" cap="flat" cmpd="sng">
            <a:solidFill>
              <a:srgbClr val="694646"/>
            </a:solidFill>
            <a:prstDash val="solid"/>
            <a:round/>
            <a:headEnd type="none" w="sm" len="sm"/>
            <a:tailEnd type="none" w="sm" len="sm"/>
          </a:ln>
        </p:spPr>
      </p:pic>
      <p:pic>
        <p:nvPicPr>
          <p:cNvPr id="437" name="Google Shape;437;p21"/>
          <p:cNvPicPr preferRelativeResize="0"/>
          <p:nvPr/>
        </p:nvPicPr>
        <p:blipFill rotWithShape="1">
          <a:blip r:embed="rId7">
            <a:alphaModFix/>
          </a:blip>
          <a:srcRect/>
          <a:stretch/>
        </p:blipFill>
        <p:spPr>
          <a:xfrm>
            <a:off x="7547535" y="3640509"/>
            <a:ext cx="3625342" cy="3217491"/>
          </a:xfrm>
          <a:prstGeom prst="rect">
            <a:avLst/>
          </a:prstGeom>
          <a:noFill/>
          <a:ln w="9525" cap="flat" cmpd="sng">
            <a:solidFill>
              <a:srgbClr val="694646"/>
            </a:solidFill>
            <a:prstDash val="solid"/>
            <a:round/>
            <a:headEnd type="none" w="sm" len="sm"/>
            <a:tailEnd type="none" w="sm" len="sm"/>
          </a:ln>
        </p:spPr>
      </p:pic>
      <p:sp>
        <p:nvSpPr>
          <p:cNvPr id="438" name="Google Shape;438;p21"/>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39" name="Google Shape;439;p21"/>
          <p:cNvPicPr preferRelativeResize="0"/>
          <p:nvPr/>
        </p:nvPicPr>
        <p:blipFill rotWithShape="1">
          <a:blip r:embed="rId8">
            <a:alphaModFix/>
          </a:blip>
          <a:srcRect b="14813"/>
          <a:stretch/>
        </p:blipFill>
        <p:spPr>
          <a:xfrm>
            <a:off x="0" y="0"/>
            <a:ext cx="986649" cy="1495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2"/>
          <p:cNvSpPr/>
          <p:nvPr/>
        </p:nvSpPr>
        <p:spPr>
          <a:xfrm>
            <a:off x="0" y="0"/>
            <a:ext cx="12189867" cy="6855282"/>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45" name="Google Shape;445;p22"/>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446" name="Google Shape;446;p22"/>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447" name="Google Shape;447;p22"/>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8" name="Google Shape;448;p22"/>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9" name="Google Shape;449;p22"/>
          <p:cNvSpPr/>
          <p:nvPr/>
        </p:nvSpPr>
        <p:spPr>
          <a:xfrm>
            <a:off x="1007533" y="0"/>
            <a:ext cx="10378001" cy="6858000"/>
          </a:xfrm>
          <a:prstGeom prst="rect">
            <a:avLst/>
          </a:prstGeom>
          <a:solidFill>
            <a:schemeClr val="dk2">
              <a:alpha val="9137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 name="Google Shape;450;p22"/>
          <p:cNvSpPr txBox="1">
            <a:spLocks noGrp="1"/>
          </p:cNvSpPr>
          <p:nvPr>
            <p:ph type="title"/>
          </p:nvPr>
        </p:nvSpPr>
        <p:spPr>
          <a:xfrm>
            <a:off x="1969803" y="808056"/>
            <a:ext cx="8608037" cy="10772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400"/>
              <a:buFont typeface="Arial"/>
              <a:buNone/>
            </a:pPr>
            <a:r>
              <a:rPr lang="en-US"/>
              <a:t>PCB Design: pH Sensor</a:t>
            </a:r>
            <a:endParaRPr/>
          </a:p>
        </p:txBody>
      </p:sp>
      <p:sp>
        <p:nvSpPr>
          <p:cNvPr id="451" name="Google Shape;451;p22"/>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52" name="Google Shape;452;p22" descr="UCF's Logos and Identity System | UCF Brand &amp; Style Guide"/>
          <p:cNvPicPr preferRelativeResize="0"/>
          <p:nvPr/>
        </p:nvPicPr>
        <p:blipFill rotWithShape="1">
          <a:blip r:embed="rId6">
            <a:alphaModFix/>
          </a:blip>
          <a:srcRect/>
          <a:stretch/>
        </p:blipFill>
        <p:spPr>
          <a:xfrm>
            <a:off x="10570139" y="-47350"/>
            <a:ext cx="1278194" cy="1721301"/>
          </a:xfrm>
          <a:prstGeom prst="rect">
            <a:avLst/>
          </a:prstGeom>
          <a:noFill/>
          <a:ln>
            <a:noFill/>
          </a:ln>
        </p:spPr>
      </p:pic>
      <p:sp>
        <p:nvSpPr>
          <p:cNvPr id="453" name="Google Shape;453;p22"/>
          <p:cNvSpPr txBox="1"/>
          <p:nvPr/>
        </p:nvSpPr>
        <p:spPr>
          <a:xfrm>
            <a:off x="1360028" y="2575252"/>
            <a:ext cx="4913700" cy="28629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This module comes with 6 pins</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Pin 1 &amp; Pin 3 are both connected to the</a:t>
            </a:r>
            <a:r>
              <a:rPr lang="en-US" sz="1800">
                <a:solidFill>
                  <a:schemeClr val="lt1"/>
                </a:solidFill>
              </a:rPr>
              <a:t> ESP32 Chip</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Pin 4 &amp; Pin 5 are connected to the ground </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Pin 6 is connected to the 5V power source</a:t>
            </a:r>
            <a:r>
              <a:rPr lang="en-US" sz="1800">
                <a:solidFill>
                  <a:schemeClr val="lt1"/>
                </a:solidFill>
              </a:rPr>
              <a:t> circuit</a:t>
            </a:r>
            <a:r>
              <a:rPr lang="en-US" sz="1800" b="0" i="0" u="none" strike="noStrike" cap="none">
                <a:solidFill>
                  <a:schemeClr val="lt1"/>
                </a:solidFill>
                <a:latin typeface="Arial"/>
                <a:ea typeface="Arial"/>
                <a:cs typeface="Arial"/>
                <a:sym typeface="Arial"/>
              </a:rPr>
              <a:t>, this sensor needs a 5V power source.</a:t>
            </a:r>
            <a:endParaRPr sz="1800" b="0" i="0" u="none" strike="noStrike" cap="none">
              <a:solidFill>
                <a:schemeClr val="lt1"/>
              </a:solidFill>
              <a:latin typeface="Arial"/>
              <a:ea typeface="Arial"/>
              <a:cs typeface="Arial"/>
              <a:sym typeface="Arial"/>
            </a:endParaRPr>
          </a:p>
        </p:txBody>
      </p:sp>
      <p:pic>
        <p:nvPicPr>
          <p:cNvPr id="454" name="Google Shape;454;p22"/>
          <p:cNvPicPr preferRelativeResize="0"/>
          <p:nvPr/>
        </p:nvPicPr>
        <p:blipFill rotWithShape="1">
          <a:blip r:embed="rId7">
            <a:alphaModFix/>
          </a:blip>
          <a:srcRect b="14813"/>
          <a:stretch/>
        </p:blipFill>
        <p:spPr>
          <a:xfrm>
            <a:off x="0" y="0"/>
            <a:ext cx="986649" cy="1495000"/>
          </a:xfrm>
          <a:prstGeom prst="rect">
            <a:avLst/>
          </a:prstGeom>
          <a:noFill/>
          <a:ln>
            <a:noFill/>
          </a:ln>
        </p:spPr>
      </p:pic>
      <p:pic>
        <p:nvPicPr>
          <p:cNvPr id="455" name="Google Shape;455;p22" descr="Diagram, schematic&#10;&#10;Description automatically generated"/>
          <p:cNvPicPr preferRelativeResize="0">
            <a:picLocks noGrp="1"/>
          </p:cNvPicPr>
          <p:nvPr>
            <p:ph type="body" idx="1"/>
          </p:nvPr>
        </p:nvPicPr>
        <p:blipFill rotWithShape="1">
          <a:blip r:embed="rId8">
            <a:alphaModFix/>
          </a:blip>
          <a:srcRect/>
          <a:stretch/>
        </p:blipFill>
        <p:spPr>
          <a:xfrm>
            <a:off x="6229996" y="2265344"/>
            <a:ext cx="5134980" cy="35836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9"/>
        <p:cNvGrpSpPr/>
        <p:nvPr/>
      </p:nvGrpSpPr>
      <p:grpSpPr>
        <a:xfrm>
          <a:off x="0" y="0"/>
          <a:ext cx="0" cy="0"/>
          <a:chOff x="0" y="0"/>
          <a:chExt cx="0" cy="0"/>
        </a:xfrm>
      </p:grpSpPr>
      <p:pic>
        <p:nvPicPr>
          <p:cNvPr id="460" name="Google Shape;460;p23"/>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461" name="Google Shape;461;p23"/>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462" name="Google Shape;462;p23"/>
          <p:cNvSpPr/>
          <p:nvPr/>
        </p:nvSpPr>
        <p:spPr>
          <a:xfrm>
            <a:off x="0" y="0"/>
            <a:ext cx="964174"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a:off x="962042" y="0"/>
            <a:ext cx="45719"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a:off x="1007533" y="0"/>
            <a:ext cx="7934348" cy="6858000"/>
          </a:xfrm>
          <a:prstGeom prst="rect">
            <a:avLst/>
          </a:prstGeom>
          <a:solidFill>
            <a:schemeClr val="dk2">
              <a:alpha val="9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8941881" y="0"/>
            <a:ext cx="27432"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txBox="1"/>
          <p:nvPr/>
        </p:nvSpPr>
        <p:spPr>
          <a:xfrm>
            <a:off x="2191282" y="3262852"/>
            <a:ext cx="415636"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u="none" strike="noStrike" cap="none">
                <a:solidFill>
                  <a:schemeClr val="accent6"/>
                </a:solidFill>
                <a:latin typeface="Noto Sans Symbols"/>
                <a:ea typeface="Noto Sans Symbols"/>
                <a:cs typeface="Noto Sans Symbols"/>
                <a:sym typeface="Noto Sans Symbols"/>
              </a:rPr>
              <a:t>◤</a:t>
            </a:r>
            <a:endParaRPr sz="2400" b="0" i="0" u="none" strike="noStrike" cap="none">
              <a:solidFill>
                <a:schemeClr val="accent6"/>
              </a:solidFill>
              <a:latin typeface="Arial"/>
              <a:ea typeface="Arial"/>
              <a:cs typeface="Arial"/>
              <a:sym typeface="Arial"/>
            </a:endParaRPr>
          </a:p>
        </p:txBody>
      </p:sp>
      <p:sp>
        <p:nvSpPr>
          <p:cNvPr id="467" name="Google Shape;467;p23"/>
          <p:cNvSpPr/>
          <p:nvPr/>
        </p:nvSpPr>
        <p:spPr>
          <a:xfrm>
            <a:off x="0" y="0"/>
            <a:ext cx="12189867" cy="6855282"/>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68" name="Google Shape;468;p23"/>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469" name="Google Shape;469;p23"/>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470" name="Google Shape;470;p23"/>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1" name="Google Shape;471;p23"/>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2" name="Google Shape;472;p23"/>
          <p:cNvSpPr/>
          <p:nvPr/>
        </p:nvSpPr>
        <p:spPr>
          <a:xfrm>
            <a:off x="1007533" y="0"/>
            <a:ext cx="10378001" cy="6858000"/>
          </a:xfrm>
          <a:prstGeom prst="rect">
            <a:avLst/>
          </a:prstGeom>
          <a:solidFill>
            <a:schemeClr val="dk2">
              <a:alpha val="9176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3" name="Google Shape;473;p23"/>
          <p:cNvSpPr txBox="1">
            <a:spLocks noGrp="1"/>
          </p:cNvSpPr>
          <p:nvPr>
            <p:ph type="title"/>
          </p:nvPr>
        </p:nvSpPr>
        <p:spPr>
          <a:xfrm>
            <a:off x="1969804" y="3428998"/>
            <a:ext cx="2668479" cy="226855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200"/>
              <a:buFont typeface="Arial"/>
              <a:buNone/>
            </a:pPr>
            <a:r>
              <a:rPr lang="en-US" sz="3200"/>
              <a:t>Possible Choices for LED’s</a:t>
            </a:r>
            <a:endParaRPr/>
          </a:p>
        </p:txBody>
      </p:sp>
      <p:pic>
        <p:nvPicPr>
          <p:cNvPr id="474" name="Google Shape;474;p23" descr="Table&#10;&#10;Description automatically generated"/>
          <p:cNvPicPr preferRelativeResize="0"/>
          <p:nvPr/>
        </p:nvPicPr>
        <p:blipFill rotWithShape="1">
          <a:blip r:embed="rId6">
            <a:alphaModFix/>
          </a:blip>
          <a:srcRect/>
          <a:stretch/>
        </p:blipFill>
        <p:spPr>
          <a:xfrm>
            <a:off x="4968525" y="321725"/>
            <a:ext cx="6260851" cy="6026076"/>
          </a:xfrm>
          <a:prstGeom prst="rect">
            <a:avLst/>
          </a:prstGeom>
          <a:noFill/>
          <a:ln w="9525" cap="flat" cmpd="sng">
            <a:solidFill>
              <a:srgbClr val="4F8F90"/>
            </a:solidFill>
            <a:prstDash val="solid"/>
            <a:round/>
            <a:headEnd type="none" w="sm" len="sm"/>
            <a:tailEnd type="none" w="sm" len="sm"/>
          </a:ln>
        </p:spPr>
      </p:pic>
      <p:sp>
        <p:nvSpPr>
          <p:cNvPr id="475" name="Google Shape;475;p23"/>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76" name="Google Shape;476;p23"/>
          <p:cNvPicPr preferRelativeResize="0"/>
          <p:nvPr/>
        </p:nvPicPr>
        <p:blipFill rotWithShape="1">
          <a:blip r:embed="rId7">
            <a:alphaModFix/>
          </a:blip>
          <a:srcRect l="12489" t="24596" r="7291"/>
          <a:stretch/>
        </p:blipFill>
        <p:spPr>
          <a:xfrm>
            <a:off x="0" y="0"/>
            <a:ext cx="1003500" cy="12577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4"/>
          <p:cNvSpPr/>
          <p:nvPr/>
        </p:nvSpPr>
        <p:spPr>
          <a:xfrm>
            <a:off x="0" y="0"/>
            <a:ext cx="12189867" cy="6855282"/>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82" name="Google Shape;482;p24"/>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483" name="Google Shape;483;p24"/>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484" name="Google Shape;484;p24"/>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 name="Google Shape;485;p24"/>
          <p:cNvSpPr/>
          <p:nvPr/>
        </p:nvSpPr>
        <p:spPr>
          <a:xfrm>
            <a:off x="986920" y="0"/>
            <a:ext cx="10378001" cy="6858000"/>
          </a:xfrm>
          <a:prstGeom prst="rect">
            <a:avLst/>
          </a:prstGeom>
          <a:solidFill>
            <a:schemeClr val="dk2">
              <a:alpha val="9137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 name="Google Shape;486;p24"/>
          <p:cNvSpPr txBox="1">
            <a:spLocks noGrp="1"/>
          </p:cNvSpPr>
          <p:nvPr>
            <p:ph type="title"/>
          </p:nvPr>
        </p:nvSpPr>
        <p:spPr>
          <a:xfrm>
            <a:off x="7548117" y="808056"/>
            <a:ext cx="3024722" cy="124934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Font typeface="Arial"/>
              <a:buNone/>
            </a:pPr>
            <a:r>
              <a:rPr lang="en-US" sz="2800"/>
              <a:t>LED Ring </a:t>
            </a:r>
            <a:endParaRPr/>
          </a:p>
        </p:txBody>
      </p:sp>
      <p:sp>
        <p:nvSpPr>
          <p:cNvPr id="487" name="Google Shape;487;p24"/>
          <p:cNvSpPr txBox="1">
            <a:spLocks noGrp="1"/>
          </p:cNvSpPr>
          <p:nvPr>
            <p:ph type="body" idx="1"/>
          </p:nvPr>
        </p:nvSpPr>
        <p:spPr>
          <a:xfrm>
            <a:off x="6998677" y="1606062"/>
            <a:ext cx="4067907" cy="4771291"/>
          </a:xfrm>
          <a:prstGeom prst="rect">
            <a:avLst/>
          </a:prstGeom>
          <a:noFill/>
          <a:ln>
            <a:noFill/>
          </a:ln>
        </p:spPr>
        <p:txBody>
          <a:bodyPr spcFirstLastPara="1" wrap="square" lIns="91425" tIns="45700" rIns="91425" bIns="45700" anchor="ctr" anchorCtr="0">
            <a:normAutofit/>
          </a:bodyPr>
          <a:lstStyle/>
          <a:p>
            <a:pPr marL="344488" lvl="0" indent="-344488" algn="l" rtl="0">
              <a:lnSpc>
                <a:spcPct val="120000"/>
              </a:lnSpc>
              <a:spcBef>
                <a:spcPts val="1600"/>
              </a:spcBef>
              <a:spcAft>
                <a:spcPts val="0"/>
              </a:spcAft>
              <a:buSzPts val="1620"/>
              <a:buFont typeface="Noto Sans Symbols"/>
              <a:buChar char="●"/>
            </a:pPr>
            <a:r>
              <a:rPr lang="en-US"/>
              <a:t>WS2812B 5050 RGB LED Ring Lamp Light</a:t>
            </a:r>
            <a:endParaRPr sz="1800"/>
          </a:p>
          <a:p>
            <a:pPr marL="344488" lvl="0" indent="-344488" algn="l" rtl="0">
              <a:lnSpc>
                <a:spcPct val="120000"/>
              </a:lnSpc>
              <a:spcBef>
                <a:spcPts val="1600"/>
              </a:spcBef>
              <a:spcAft>
                <a:spcPts val="0"/>
              </a:spcAft>
              <a:buSzPts val="1620"/>
              <a:buChar char="●"/>
            </a:pPr>
            <a:r>
              <a:rPr lang="en-US" sz="1800"/>
              <a:t>Power Source: DC 5V</a:t>
            </a:r>
            <a:endParaRPr/>
          </a:p>
          <a:p>
            <a:pPr marL="344488" lvl="0" indent="-344488" algn="l" rtl="0">
              <a:lnSpc>
                <a:spcPct val="120000"/>
              </a:lnSpc>
              <a:spcBef>
                <a:spcPts val="1600"/>
              </a:spcBef>
              <a:spcAft>
                <a:spcPts val="0"/>
              </a:spcAft>
              <a:buSzPts val="1620"/>
              <a:buChar char="●"/>
            </a:pPr>
            <a:r>
              <a:rPr lang="en-US" sz="1800"/>
              <a:t>Working environment: -20℃to +50℃</a:t>
            </a:r>
            <a:endParaRPr/>
          </a:p>
          <a:p>
            <a:pPr marL="344488" lvl="0" indent="-344488" algn="l" rtl="0">
              <a:lnSpc>
                <a:spcPct val="120000"/>
              </a:lnSpc>
              <a:spcBef>
                <a:spcPts val="1600"/>
              </a:spcBef>
              <a:spcAft>
                <a:spcPts val="0"/>
              </a:spcAft>
              <a:buSzPts val="1620"/>
              <a:buChar char="●"/>
            </a:pPr>
            <a:r>
              <a:rPr lang="en-US" sz="1800"/>
              <a:t>Color: 24-bit</a:t>
            </a:r>
            <a:r>
              <a:rPr lang="en-US" sz="1800" b="1"/>
              <a:t> </a:t>
            </a:r>
            <a:r>
              <a:rPr lang="en-US" sz="1800"/>
              <a:t>full color</a:t>
            </a:r>
            <a:endParaRPr/>
          </a:p>
          <a:p>
            <a:pPr marL="344488" lvl="0" indent="-344488" algn="l" rtl="0">
              <a:lnSpc>
                <a:spcPct val="120000"/>
              </a:lnSpc>
              <a:spcBef>
                <a:spcPts val="1600"/>
              </a:spcBef>
              <a:spcAft>
                <a:spcPts val="0"/>
              </a:spcAft>
              <a:buSzPts val="1620"/>
              <a:buChar char="●"/>
            </a:pPr>
            <a:r>
              <a:rPr lang="en-US" sz="1800"/>
              <a:t>Easy to install on the structure</a:t>
            </a:r>
            <a:endParaRPr sz="1100"/>
          </a:p>
        </p:txBody>
      </p:sp>
      <p:sp>
        <p:nvSpPr>
          <p:cNvPr id="488" name="Google Shape;488;p24"/>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9" name="Google Shape;489;p24"/>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90" name="Google Shape;490;p24"/>
          <p:cNvPicPr preferRelativeResize="0"/>
          <p:nvPr/>
        </p:nvPicPr>
        <p:blipFill rotWithShape="1">
          <a:blip r:embed="rId6">
            <a:alphaModFix/>
          </a:blip>
          <a:srcRect l="12489" t="24596" r="7291"/>
          <a:stretch/>
        </p:blipFill>
        <p:spPr>
          <a:xfrm>
            <a:off x="0" y="0"/>
            <a:ext cx="1003500" cy="1257702"/>
          </a:xfrm>
          <a:prstGeom prst="rect">
            <a:avLst/>
          </a:prstGeom>
          <a:noFill/>
          <a:ln>
            <a:noFill/>
          </a:ln>
        </p:spPr>
      </p:pic>
      <p:pic>
        <p:nvPicPr>
          <p:cNvPr id="491" name="Google Shape;491;p24"/>
          <p:cNvPicPr preferRelativeResize="0"/>
          <p:nvPr/>
        </p:nvPicPr>
        <p:blipFill rotWithShape="1">
          <a:blip r:embed="rId7">
            <a:alphaModFix/>
          </a:blip>
          <a:srcRect/>
          <a:stretch/>
        </p:blipFill>
        <p:spPr>
          <a:xfrm>
            <a:off x="1125416" y="1681451"/>
            <a:ext cx="5945699" cy="462051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25"/>
          <p:cNvSpPr/>
          <p:nvPr/>
        </p:nvSpPr>
        <p:spPr>
          <a:xfrm>
            <a:off x="0" y="0"/>
            <a:ext cx="12189867" cy="6855282"/>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97" name="Google Shape;497;p25"/>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498" name="Google Shape;498;p25"/>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499" name="Google Shape;499;p25"/>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0" name="Google Shape;500;p25"/>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25"/>
          <p:cNvSpPr/>
          <p:nvPr/>
        </p:nvSpPr>
        <p:spPr>
          <a:xfrm>
            <a:off x="1007533" y="0"/>
            <a:ext cx="10378001" cy="6858000"/>
          </a:xfrm>
          <a:prstGeom prst="rect">
            <a:avLst/>
          </a:prstGeom>
          <a:solidFill>
            <a:schemeClr val="dk2">
              <a:alpha val="9137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2" name="Google Shape;502;p25"/>
          <p:cNvSpPr txBox="1">
            <a:spLocks noGrp="1"/>
          </p:cNvSpPr>
          <p:nvPr>
            <p:ph type="title"/>
          </p:nvPr>
        </p:nvSpPr>
        <p:spPr>
          <a:xfrm>
            <a:off x="1969803" y="808056"/>
            <a:ext cx="8608037" cy="10772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400"/>
              <a:buFont typeface="Arial"/>
              <a:buNone/>
            </a:pPr>
            <a:r>
              <a:rPr lang="en-US"/>
              <a:t>PCB Design: LED Ring</a:t>
            </a:r>
            <a:endParaRPr/>
          </a:p>
        </p:txBody>
      </p:sp>
      <p:sp>
        <p:nvSpPr>
          <p:cNvPr id="503" name="Google Shape;503;p25"/>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04" name="Google Shape;504;p25" descr="UCF's Logos and Identity System | UCF Brand &amp; Style Guide"/>
          <p:cNvPicPr preferRelativeResize="0"/>
          <p:nvPr/>
        </p:nvPicPr>
        <p:blipFill rotWithShape="1">
          <a:blip r:embed="rId6">
            <a:alphaModFix/>
          </a:blip>
          <a:srcRect/>
          <a:stretch/>
        </p:blipFill>
        <p:spPr>
          <a:xfrm>
            <a:off x="10570139" y="-47350"/>
            <a:ext cx="1278194" cy="1721301"/>
          </a:xfrm>
          <a:prstGeom prst="rect">
            <a:avLst/>
          </a:prstGeom>
          <a:noFill/>
          <a:ln>
            <a:noFill/>
          </a:ln>
        </p:spPr>
      </p:pic>
      <p:sp>
        <p:nvSpPr>
          <p:cNvPr id="505" name="Google Shape;505;p25"/>
          <p:cNvSpPr txBox="1"/>
          <p:nvPr/>
        </p:nvSpPr>
        <p:spPr>
          <a:xfrm>
            <a:off x="1280160" y="2255520"/>
            <a:ext cx="4203600" cy="36942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The lights have 3 pins which are connected to the microcontroller</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Pin 1 is connected to the 5V power source </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Pin 2 is connected a Logic Level Converter Circuit </a:t>
            </a:r>
            <a:endParaRPr sz="1800" b="0" i="0" u="none" strike="noStrike" cap="none">
              <a:solidFill>
                <a:schemeClr val="lt1"/>
              </a:solidFill>
              <a:latin typeface="Arial"/>
              <a:ea typeface="Arial"/>
              <a:cs typeface="Arial"/>
              <a:sym typeface="Arial"/>
            </a:endParaRPr>
          </a:p>
          <a:p>
            <a:pPr marL="285750" marR="0" lvl="0" indent="-17145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Pin 3 is connected to a transistor then it connects to the microcontroller through a 1K resistor, and then to ground</a:t>
            </a:r>
            <a:endParaRPr sz="1800" b="0" i="0" u="none" strike="noStrike" cap="none">
              <a:solidFill>
                <a:schemeClr val="lt1"/>
              </a:solidFill>
              <a:latin typeface="Arial"/>
              <a:ea typeface="Arial"/>
              <a:cs typeface="Arial"/>
              <a:sym typeface="Arial"/>
            </a:endParaRPr>
          </a:p>
        </p:txBody>
      </p:sp>
      <p:pic>
        <p:nvPicPr>
          <p:cNvPr id="506" name="Google Shape;506;p25"/>
          <p:cNvPicPr preferRelativeResize="0"/>
          <p:nvPr/>
        </p:nvPicPr>
        <p:blipFill rotWithShape="1">
          <a:blip r:embed="rId7">
            <a:alphaModFix/>
          </a:blip>
          <a:srcRect l="12489" t="24596" r="7291"/>
          <a:stretch/>
        </p:blipFill>
        <p:spPr>
          <a:xfrm>
            <a:off x="0" y="0"/>
            <a:ext cx="1003500" cy="1257702"/>
          </a:xfrm>
          <a:prstGeom prst="rect">
            <a:avLst/>
          </a:prstGeom>
          <a:noFill/>
          <a:ln>
            <a:noFill/>
          </a:ln>
        </p:spPr>
      </p:pic>
      <p:pic>
        <p:nvPicPr>
          <p:cNvPr id="507" name="Google Shape;507;p25"/>
          <p:cNvPicPr preferRelativeResize="0">
            <a:picLocks noGrp="1"/>
          </p:cNvPicPr>
          <p:nvPr>
            <p:ph type="body" idx="1"/>
          </p:nvPr>
        </p:nvPicPr>
        <p:blipFill rotWithShape="1">
          <a:blip r:embed="rId8">
            <a:alphaModFix/>
          </a:blip>
          <a:srcRect/>
          <a:stretch/>
        </p:blipFill>
        <p:spPr>
          <a:xfrm>
            <a:off x="5394314" y="2344203"/>
            <a:ext cx="5991220" cy="317053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6"/>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Programming Port </a:t>
            </a:r>
            <a:endParaRPr/>
          </a:p>
        </p:txBody>
      </p:sp>
      <p:pic>
        <p:nvPicPr>
          <p:cNvPr id="513" name="Google Shape;513;p26" descr="Diagram, schematic&#10;&#10;Description automatically generated"/>
          <p:cNvPicPr preferRelativeResize="0">
            <a:picLocks noGrp="1"/>
          </p:cNvPicPr>
          <p:nvPr>
            <p:ph type="body" idx="1"/>
          </p:nvPr>
        </p:nvPicPr>
        <p:blipFill rotWithShape="1">
          <a:blip r:embed="rId3">
            <a:alphaModFix/>
          </a:blip>
          <a:srcRect/>
          <a:stretch/>
        </p:blipFill>
        <p:spPr>
          <a:xfrm>
            <a:off x="2975306" y="1358545"/>
            <a:ext cx="5766900" cy="5417400"/>
          </a:xfrm>
          <a:prstGeom prst="rect">
            <a:avLst/>
          </a:prstGeom>
          <a:noFill/>
          <a:ln>
            <a:noFill/>
          </a:ln>
        </p:spPr>
      </p:pic>
      <p:pic>
        <p:nvPicPr>
          <p:cNvPr id="514" name="Google Shape;514;p26" descr="UCF's Logos and Identity System | UCF Brand &amp; Style Guide"/>
          <p:cNvPicPr preferRelativeResize="0"/>
          <p:nvPr/>
        </p:nvPicPr>
        <p:blipFill rotWithShape="1">
          <a:blip r:embed="rId4">
            <a:alphaModFix/>
          </a:blip>
          <a:srcRect/>
          <a:stretch/>
        </p:blipFill>
        <p:spPr>
          <a:xfrm>
            <a:off x="10570139" y="-47350"/>
            <a:ext cx="1278194" cy="1721301"/>
          </a:xfrm>
          <a:prstGeom prst="rect">
            <a:avLst/>
          </a:prstGeom>
          <a:noFill/>
          <a:ln>
            <a:noFill/>
          </a:ln>
        </p:spPr>
      </p:pic>
      <p:pic>
        <p:nvPicPr>
          <p:cNvPr id="515" name="Google Shape;515;p26"/>
          <p:cNvPicPr preferRelativeResize="0"/>
          <p:nvPr/>
        </p:nvPicPr>
        <p:blipFill rotWithShape="1">
          <a:blip r:embed="rId5">
            <a:alphaModFix/>
          </a:blip>
          <a:srcRect b="14813"/>
          <a:stretch/>
        </p:blipFill>
        <p:spPr>
          <a:xfrm>
            <a:off x="0" y="0"/>
            <a:ext cx="986649" cy="1495000"/>
          </a:xfrm>
          <a:prstGeom prst="rect">
            <a:avLst/>
          </a:prstGeom>
          <a:noFill/>
          <a:ln>
            <a:noFill/>
          </a:ln>
        </p:spPr>
      </p:pic>
      <p:pic>
        <p:nvPicPr>
          <p:cNvPr id="516" name="Google Shape;516;p26"/>
          <p:cNvPicPr preferRelativeResize="0"/>
          <p:nvPr/>
        </p:nvPicPr>
        <p:blipFill>
          <a:blip r:embed="rId6">
            <a:alphaModFix/>
          </a:blip>
          <a:stretch>
            <a:fillRect/>
          </a:stretch>
        </p:blipFill>
        <p:spPr>
          <a:xfrm rot="-5400000">
            <a:off x="3848212" y="1181912"/>
            <a:ext cx="4017300" cy="5770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animEffect transition="in" filter="fade">
                                      <p:cBhvr>
                                        <p:cTn id="7" dur="1000"/>
                                        <p:tgtEl>
                                          <p:spTgt spid="516"/>
                                        </p:tgtEl>
                                      </p:cBhvr>
                                    </p:animEffect>
                                  </p:childTnLst>
                                </p:cTn>
                              </p:par>
                              <p:par>
                                <p:cTn id="8" presetID="10" presetClass="exit" presetSubtype="0" fill="hold" nodeType="withEffect">
                                  <p:stCondLst>
                                    <p:cond delay="0"/>
                                  </p:stCondLst>
                                  <p:childTnLst>
                                    <p:animEffect transition="out" filter="fade">
                                      <p:cBhvr>
                                        <p:cTn id="9" dur="1000"/>
                                        <p:tgtEl>
                                          <p:spTgt spid="513"/>
                                        </p:tgtEl>
                                      </p:cBhvr>
                                    </p:animEffect>
                                    <p:set>
                                      <p:cBhvr>
                                        <p:cTn id="10" dur="1" fill="hold">
                                          <p:stCondLst>
                                            <p:cond delay="1000"/>
                                          </p:stCondLst>
                                        </p:cTn>
                                        <p:tgtEl>
                                          <p:spTgt spid="5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Solution </a:t>
            </a:r>
            <a:endParaRPr/>
          </a:p>
        </p:txBody>
      </p:sp>
      <p:grpSp>
        <p:nvGrpSpPr>
          <p:cNvPr id="162" name="Google Shape;162;p3"/>
          <p:cNvGrpSpPr/>
          <p:nvPr/>
        </p:nvGrpSpPr>
        <p:grpSpPr>
          <a:xfrm>
            <a:off x="1621861" y="1600743"/>
            <a:ext cx="8948278" cy="4448657"/>
            <a:chOff x="0" y="543"/>
            <a:chExt cx="8948278" cy="4448657"/>
          </a:xfrm>
        </p:grpSpPr>
        <p:cxnSp>
          <p:nvCxnSpPr>
            <p:cNvPr id="163" name="Google Shape;163;p3"/>
            <p:cNvCxnSpPr/>
            <p:nvPr/>
          </p:nvCxnSpPr>
          <p:spPr>
            <a:xfrm>
              <a:off x="0" y="543"/>
              <a:ext cx="8948278" cy="0"/>
            </a:xfrm>
            <a:prstGeom prst="straightConnector1">
              <a:avLst/>
            </a:prstGeom>
            <a:solidFill>
              <a:srgbClr val="FFCA07"/>
            </a:solidFill>
            <a:ln w="15875" cap="flat" cmpd="sng">
              <a:solidFill>
                <a:srgbClr val="FFCA07"/>
              </a:solidFill>
              <a:prstDash val="solid"/>
              <a:round/>
              <a:headEnd type="none" w="sm" len="sm"/>
              <a:tailEnd type="none" w="sm" len="sm"/>
            </a:ln>
          </p:spPr>
        </p:cxnSp>
        <p:sp>
          <p:nvSpPr>
            <p:cNvPr id="164" name="Google Shape;164;p3"/>
            <p:cNvSpPr/>
            <p:nvPr/>
          </p:nvSpPr>
          <p:spPr>
            <a:xfrm>
              <a:off x="0" y="543"/>
              <a:ext cx="8948278" cy="889731"/>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5" name="Google Shape;165;p3"/>
            <p:cNvSpPr txBox="1"/>
            <p:nvPr/>
          </p:nvSpPr>
          <p:spPr>
            <a:xfrm>
              <a:off x="0" y="543"/>
              <a:ext cx="8948278" cy="889731"/>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lt1"/>
                </a:buClr>
                <a:buSzPts val="2600"/>
                <a:buFont typeface="Arial"/>
                <a:buNone/>
              </a:pPr>
              <a:r>
                <a:rPr lang="en-US" sz="2600" b="0" i="0" u="none" strike="noStrike" cap="none">
                  <a:solidFill>
                    <a:schemeClr val="lt1"/>
                  </a:solidFill>
                  <a:latin typeface="Arial"/>
                  <a:ea typeface="Arial"/>
                  <a:cs typeface="Arial"/>
                  <a:sym typeface="Arial"/>
                </a:rPr>
                <a:t>Hydroponic systems can solve the issues with conventional farming:  </a:t>
              </a:r>
              <a:endParaRPr sz="1800" b="0" i="0" u="none" strike="noStrike" cap="none">
                <a:solidFill>
                  <a:schemeClr val="lt1"/>
                </a:solidFill>
                <a:latin typeface="Arial"/>
                <a:ea typeface="Arial"/>
                <a:cs typeface="Arial"/>
                <a:sym typeface="Arial"/>
              </a:endParaRPr>
            </a:p>
          </p:txBody>
        </p:sp>
        <p:cxnSp>
          <p:nvCxnSpPr>
            <p:cNvPr id="166" name="Google Shape;166;p3"/>
            <p:cNvCxnSpPr/>
            <p:nvPr/>
          </p:nvCxnSpPr>
          <p:spPr>
            <a:xfrm>
              <a:off x="0" y="890274"/>
              <a:ext cx="8948278" cy="0"/>
            </a:xfrm>
            <a:prstGeom prst="straightConnector1">
              <a:avLst/>
            </a:prstGeom>
            <a:solidFill>
              <a:srgbClr val="FFCA07"/>
            </a:solidFill>
            <a:ln w="15875" cap="flat" cmpd="sng">
              <a:solidFill>
                <a:srgbClr val="FFCA07"/>
              </a:solidFill>
              <a:prstDash val="solid"/>
              <a:round/>
              <a:headEnd type="none" w="sm" len="sm"/>
              <a:tailEnd type="none" w="sm" len="sm"/>
            </a:ln>
          </p:spPr>
        </p:cxnSp>
        <p:sp>
          <p:nvSpPr>
            <p:cNvPr id="167" name="Google Shape;167;p3"/>
            <p:cNvSpPr/>
            <p:nvPr/>
          </p:nvSpPr>
          <p:spPr>
            <a:xfrm>
              <a:off x="0" y="890274"/>
              <a:ext cx="8948278" cy="889731"/>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 name="Google Shape;168;p3"/>
            <p:cNvSpPr txBox="1"/>
            <p:nvPr/>
          </p:nvSpPr>
          <p:spPr>
            <a:xfrm>
              <a:off x="0" y="890274"/>
              <a:ext cx="8948278" cy="889731"/>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lt1"/>
                </a:buClr>
                <a:buSzPts val="2600"/>
                <a:buFont typeface="Arial"/>
                <a:buNone/>
              </a:pPr>
              <a:r>
                <a:rPr lang="en-US" sz="2600" b="0" i="0" u="none" strike="noStrike" cap="none">
                  <a:solidFill>
                    <a:schemeClr val="lt1"/>
                  </a:solidFill>
                  <a:latin typeface="Arial"/>
                  <a:ea typeface="Arial"/>
                  <a:cs typeface="Arial"/>
                  <a:sym typeface="Arial"/>
                </a:rPr>
                <a:t>- They require less space</a:t>
              </a:r>
              <a:endParaRPr sz="1800" b="0" i="0" u="none" strike="noStrike" cap="none">
                <a:solidFill>
                  <a:schemeClr val="lt1"/>
                </a:solidFill>
                <a:latin typeface="Arial"/>
                <a:ea typeface="Arial"/>
                <a:cs typeface="Arial"/>
                <a:sym typeface="Arial"/>
              </a:endParaRPr>
            </a:p>
          </p:txBody>
        </p:sp>
        <p:cxnSp>
          <p:nvCxnSpPr>
            <p:cNvPr id="169" name="Google Shape;169;p3"/>
            <p:cNvCxnSpPr/>
            <p:nvPr/>
          </p:nvCxnSpPr>
          <p:spPr>
            <a:xfrm>
              <a:off x="0" y="1780006"/>
              <a:ext cx="8948278" cy="0"/>
            </a:xfrm>
            <a:prstGeom prst="straightConnector1">
              <a:avLst/>
            </a:prstGeom>
            <a:solidFill>
              <a:srgbClr val="FFCA07"/>
            </a:solidFill>
            <a:ln w="15875" cap="flat" cmpd="sng">
              <a:solidFill>
                <a:srgbClr val="FFCA07"/>
              </a:solidFill>
              <a:prstDash val="solid"/>
              <a:round/>
              <a:headEnd type="none" w="sm" len="sm"/>
              <a:tailEnd type="none" w="sm" len="sm"/>
            </a:ln>
          </p:spPr>
        </p:cxnSp>
        <p:sp>
          <p:nvSpPr>
            <p:cNvPr id="170" name="Google Shape;170;p3"/>
            <p:cNvSpPr/>
            <p:nvPr/>
          </p:nvSpPr>
          <p:spPr>
            <a:xfrm>
              <a:off x="0" y="1780006"/>
              <a:ext cx="8948278" cy="889731"/>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 name="Google Shape;171;p3"/>
            <p:cNvSpPr txBox="1"/>
            <p:nvPr/>
          </p:nvSpPr>
          <p:spPr>
            <a:xfrm>
              <a:off x="0" y="1780006"/>
              <a:ext cx="8948278" cy="889731"/>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lt1"/>
                </a:buClr>
                <a:buSzPts val="2600"/>
                <a:buFont typeface="Arial"/>
                <a:buNone/>
              </a:pPr>
              <a:r>
                <a:rPr lang="en-US" sz="2600" b="0" i="0" u="none" strike="noStrike" cap="none">
                  <a:solidFill>
                    <a:schemeClr val="lt1"/>
                  </a:solidFill>
                  <a:latin typeface="Arial"/>
                  <a:ea typeface="Arial"/>
                  <a:cs typeface="Arial"/>
                  <a:sym typeface="Arial"/>
                </a:rPr>
                <a:t>- They use less water</a:t>
              </a:r>
              <a:endParaRPr sz="1800" b="0" i="0" u="none" strike="noStrike" cap="none">
                <a:solidFill>
                  <a:schemeClr val="lt1"/>
                </a:solidFill>
                <a:latin typeface="Arial"/>
                <a:ea typeface="Arial"/>
                <a:cs typeface="Arial"/>
                <a:sym typeface="Arial"/>
              </a:endParaRPr>
            </a:p>
          </p:txBody>
        </p:sp>
        <p:cxnSp>
          <p:nvCxnSpPr>
            <p:cNvPr id="172" name="Google Shape;172;p3"/>
            <p:cNvCxnSpPr/>
            <p:nvPr/>
          </p:nvCxnSpPr>
          <p:spPr>
            <a:xfrm>
              <a:off x="0" y="2669737"/>
              <a:ext cx="8948278" cy="0"/>
            </a:xfrm>
            <a:prstGeom prst="straightConnector1">
              <a:avLst/>
            </a:prstGeom>
            <a:solidFill>
              <a:srgbClr val="FFCA07"/>
            </a:solidFill>
            <a:ln w="15875" cap="flat" cmpd="sng">
              <a:solidFill>
                <a:srgbClr val="FFCA07"/>
              </a:solidFill>
              <a:prstDash val="solid"/>
              <a:round/>
              <a:headEnd type="none" w="sm" len="sm"/>
              <a:tailEnd type="none" w="sm" len="sm"/>
            </a:ln>
          </p:spPr>
        </p:cxnSp>
        <p:sp>
          <p:nvSpPr>
            <p:cNvPr id="173" name="Google Shape;173;p3"/>
            <p:cNvSpPr/>
            <p:nvPr/>
          </p:nvSpPr>
          <p:spPr>
            <a:xfrm>
              <a:off x="0" y="2669737"/>
              <a:ext cx="8948278" cy="889731"/>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 name="Google Shape;174;p3"/>
            <p:cNvSpPr txBox="1"/>
            <p:nvPr/>
          </p:nvSpPr>
          <p:spPr>
            <a:xfrm>
              <a:off x="0" y="2669737"/>
              <a:ext cx="8948278" cy="889731"/>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lt1"/>
                </a:buClr>
                <a:buSzPts val="2600"/>
                <a:buFont typeface="Arial"/>
                <a:buNone/>
              </a:pPr>
              <a:r>
                <a:rPr lang="en-US" sz="2600" b="0" i="0" u="none" strike="noStrike" cap="none">
                  <a:solidFill>
                    <a:schemeClr val="lt1"/>
                  </a:solidFill>
                  <a:latin typeface="Arial"/>
                  <a:ea typeface="Arial"/>
                  <a:cs typeface="Arial"/>
                  <a:sym typeface="Arial"/>
                </a:rPr>
                <a:t>-  They can be set up indoors or outdoors </a:t>
              </a:r>
              <a:endParaRPr sz="1800" b="0" i="0" u="none" strike="noStrike" cap="none">
                <a:solidFill>
                  <a:schemeClr val="lt1"/>
                </a:solidFill>
                <a:latin typeface="Arial"/>
                <a:ea typeface="Arial"/>
                <a:cs typeface="Arial"/>
                <a:sym typeface="Arial"/>
              </a:endParaRPr>
            </a:p>
          </p:txBody>
        </p:sp>
        <p:cxnSp>
          <p:nvCxnSpPr>
            <p:cNvPr id="175" name="Google Shape;175;p3"/>
            <p:cNvCxnSpPr/>
            <p:nvPr/>
          </p:nvCxnSpPr>
          <p:spPr>
            <a:xfrm>
              <a:off x="0" y="3559469"/>
              <a:ext cx="8948278" cy="0"/>
            </a:xfrm>
            <a:prstGeom prst="straightConnector1">
              <a:avLst/>
            </a:prstGeom>
            <a:solidFill>
              <a:srgbClr val="FFCA07"/>
            </a:solidFill>
            <a:ln w="15875" cap="flat" cmpd="sng">
              <a:solidFill>
                <a:srgbClr val="FFCA07"/>
              </a:solidFill>
              <a:prstDash val="solid"/>
              <a:round/>
              <a:headEnd type="none" w="sm" len="sm"/>
              <a:tailEnd type="none" w="sm" len="sm"/>
            </a:ln>
          </p:spPr>
        </p:cxnSp>
        <p:sp>
          <p:nvSpPr>
            <p:cNvPr id="176" name="Google Shape;176;p3"/>
            <p:cNvSpPr/>
            <p:nvPr/>
          </p:nvSpPr>
          <p:spPr>
            <a:xfrm>
              <a:off x="0" y="3559469"/>
              <a:ext cx="8948278" cy="889731"/>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 name="Google Shape;177;p3"/>
            <p:cNvSpPr txBox="1"/>
            <p:nvPr/>
          </p:nvSpPr>
          <p:spPr>
            <a:xfrm>
              <a:off x="0" y="3559469"/>
              <a:ext cx="8948278" cy="889731"/>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lt1"/>
                </a:buClr>
                <a:buSzPts val="2600"/>
                <a:buFont typeface="Arial"/>
                <a:buNone/>
              </a:pPr>
              <a:r>
                <a:rPr lang="en-US" sz="2600" b="0" i="0" u="none" strike="noStrike" cap="none">
                  <a:solidFill>
                    <a:schemeClr val="lt1"/>
                  </a:solidFill>
                  <a:latin typeface="Arial"/>
                  <a:ea typeface="Arial"/>
                  <a:cs typeface="Arial"/>
                  <a:sym typeface="Arial"/>
                </a:rPr>
                <a:t>-  User friendly </a:t>
              </a:r>
              <a:endParaRPr sz="1800" b="0" i="0" u="none" strike="noStrike" cap="none">
                <a:solidFill>
                  <a:schemeClr val="lt1"/>
                </a:solidFill>
                <a:latin typeface="Arial"/>
                <a:ea typeface="Arial"/>
                <a:cs typeface="Arial"/>
                <a:sym typeface="Arial"/>
              </a:endParaRPr>
            </a:p>
          </p:txBody>
        </p:sp>
      </p:grpSp>
      <p:pic>
        <p:nvPicPr>
          <p:cNvPr id="178" name="Google Shape;178;p3" descr="UCF's Logos and Identity System | UCF Brand &amp; Style Guide"/>
          <p:cNvPicPr preferRelativeResize="0"/>
          <p:nvPr/>
        </p:nvPicPr>
        <p:blipFill rotWithShape="1">
          <a:blip r:embed="rId3">
            <a:alphaModFix/>
          </a:blip>
          <a:srcRect/>
          <a:stretch/>
        </p:blipFill>
        <p:spPr>
          <a:xfrm>
            <a:off x="10570139" y="-47350"/>
            <a:ext cx="1278194" cy="1721301"/>
          </a:xfrm>
          <a:prstGeom prst="rect">
            <a:avLst/>
          </a:prstGeom>
          <a:noFill/>
          <a:ln>
            <a:noFill/>
          </a:ln>
        </p:spPr>
      </p:pic>
      <p:pic>
        <p:nvPicPr>
          <p:cNvPr id="179" name="Google Shape;179;p3"/>
          <p:cNvPicPr preferRelativeResize="0"/>
          <p:nvPr/>
        </p:nvPicPr>
        <p:blipFill rotWithShape="1">
          <a:blip r:embed="rId4">
            <a:alphaModFix/>
          </a:blip>
          <a:srcRect l="12489" t="24596" r="7291"/>
          <a:stretch/>
        </p:blipFill>
        <p:spPr>
          <a:xfrm>
            <a:off x="0" y="0"/>
            <a:ext cx="1003500" cy="12577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27"/>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PCB Design </a:t>
            </a:r>
            <a:endParaRPr/>
          </a:p>
        </p:txBody>
      </p:sp>
      <p:pic>
        <p:nvPicPr>
          <p:cNvPr id="522" name="Google Shape;522;p27" descr="UCF's Logos and Identity System | UCF Brand &amp; Style Guide"/>
          <p:cNvPicPr preferRelativeResize="0"/>
          <p:nvPr/>
        </p:nvPicPr>
        <p:blipFill rotWithShape="1">
          <a:blip r:embed="rId3">
            <a:alphaModFix/>
          </a:blip>
          <a:srcRect/>
          <a:stretch/>
        </p:blipFill>
        <p:spPr>
          <a:xfrm>
            <a:off x="10570139" y="-47350"/>
            <a:ext cx="1278194" cy="1721301"/>
          </a:xfrm>
          <a:prstGeom prst="rect">
            <a:avLst/>
          </a:prstGeom>
          <a:noFill/>
          <a:ln>
            <a:noFill/>
          </a:ln>
        </p:spPr>
      </p:pic>
      <p:pic>
        <p:nvPicPr>
          <p:cNvPr id="523" name="Google Shape;523;p27"/>
          <p:cNvPicPr preferRelativeResize="0"/>
          <p:nvPr/>
        </p:nvPicPr>
        <p:blipFill rotWithShape="1">
          <a:blip r:embed="rId4">
            <a:alphaModFix/>
          </a:blip>
          <a:srcRect b="14813"/>
          <a:stretch/>
        </p:blipFill>
        <p:spPr>
          <a:xfrm>
            <a:off x="0" y="0"/>
            <a:ext cx="986649" cy="1495000"/>
          </a:xfrm>
          <a:prstGeom prst="rect">
            <a:avLst/>
          </a:prstGeom>
          <a:noFill/>
          <a:ln>
            <a:noFill/>
          </a:ln>
        </p:spPr>
      </p:pic>
      <p:pic>
        <p:nvPicPr>
          <p:cNvPr id="524" name="Google Shape;524;p27" descr="Diagram&#10;&#10;Description automatically generated"/>
          <p:cNvPicPr preferRelativeResize="0">
            <a:picLocks noGrp="1"/>
          </p:cNvPicPr>
          <p:nvPr>
            <p:ph type="body" idx="1"/>
          </p:nvPr>
        </p:nvPicPr>
        <p:blipFill rotWithShape="1">
          <a:blip r:embed="rId5">
            <a:alphaModFix/>
          </a:blip>
          <a:srcRect/>
          <a:stretch/>
        </p:blipFill>
        <p:spPr>
          <a:xfrm>
            <a:off x="3143857" y="1305814"/>
            <a:ext cx="6211732" cy="555218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9"/>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Wireless Communication </a:t>
            </a:r>
            <a:endParaRPr/>
          </a:p>
        </p:txBody>
      </p:sp>
      <p:sp>
        <p:nvSpPr>
          <p:cNvPr id="530" name="Google Shape;530;p29"/>
          <p:cNvSpPr txBox="1">
            <a:spLocks noGrp="1"/>
          </p:cNvSpPr>
          <p:nvPr>
            <p:ph type="body" idx="1"/>
          </p:nvPr>
        </p:nvSpPr>
        <p:spPr>
          <a:xfrm>
            <a:off x="2149950" y="2542975"/>
            <a:ext cx="7892100" cy="3081300"/>
          </a:xfrm>
          <a:prstGeom prst="rect">
            <a:avLst/>
          </a:prstGeom>
          <a:noFill/>
          <a:ln>
            <a:noFill/>
          </a:ln>
        </p:spPr>
        <p:txBody>
          <a:bodyPr spcFirstLastPara="1" wrap="square" lIns="91425" tIns="45700" rIns="91425" bIns="45700" anchor="ctr" anchorCtr="0">
            <a:normAutofit/>
          </a:bodyPr>
          <a:lstStyle/>
          <a:p>
            <a:pPr marL="457200" lvl="0" indent="-355600" algn="l" rtl="0">
              <a:lnSpc>
                <a:spcPct val="120000"/>
              </a:lnSpc>
              <a:spcBef>
                <a:spcPts val="0"/>
              </a:spcBef>
              <a:spcAft>
                <a:spcPts val="0"/>
              </a:spcAft>
              <a:buSzPts val="2000"/>
              <a:buChar char="●"/>
            </a:pPr>
            <a:r>
              <a:rPr lang="en-US"/>
              <a:t>WIFI 802.11 b/g/n integrated on the chip (802.11n @ 2.4 GHz up to 150 Mbit/s), and Bluetooth v4.2 BR/EDR and BLE </a:t>
            </a:r>
            <a:endParaRPr/>
          </a:p>
          <a:p>
            <a:pPr marL="457200" lvl="0" indent="0" algn="l" rtl="0">
              <a:lnSpc>
                <a:spcPct val="120000"/>
              </a:lnSpc>
              <a:spcBef>
                <a:spcPts val="0"/>
              </a:spcBef>
              <a:spcAft>
                <a:spcPts val="0"/>
              </a:spcAft>
              <a:buSzPts val="1800"/>
              <a:buNone/>
            </a:pPr>
            <a:endParaRPr/>
          </a:p>
          <a:p>
            <a:pPr marL="457200" lvl="0" indent="-355600" algn="l" rtl="0">
              <a:lnSpc>
                <a:spcPct val="120000"/>
              </a:lnSpc>
              <a:spcBef>
                <a:spcPts val="0"/>
              </a:spcBef>
              <a:spcAft>
                <a:spcPts val="0"/>
              </a:spcAft>
              <a:buSzPts val="2000"/>
              <a:buChar char="●"/>
            </a:pPr>
            <a:r>
              <a:rPr lang="en-US"/>
              <a:t>In the project we will only use the WIFI capabilities like </a:t>
            </a:r>
            <a:endParaRPr/>
          </a:p>
          <a:p>
            <a:pPr marL="914400" lvl="1" indent="-355600" algn="l" rtl="0">
              <a:lnSpc>
                <a:spcPct val="120000"/>
              </a:lnSpc>
              <a:spcBef>
                <a:spcPts val="0"/>
              </a:spcBef>
              <a:spcAft>
                <a:spcPts val="0"/>
              </a:spcAft>
              <a:buSzPts val="2000"/>
              <a:buChar char="○"/>
            </a:pPr>
            <a:r>
              <a:rPr lang="en-US" sz="2000"/>
              <a:t>over the air updates</a:t>
            </a:r>
            <a:endParaRPr sz="2000"/>
          </a:p>
          <a:p>
            <a:pPr marL="914400" lvl="1" indent="-355600" algn="l" rtl="0">
              <a:lnSpc>
                <a:spcPct val="120000"/>
              </a:lnSpc>
              <a:spcBef>
                <a:spcPts val="0"/>
              </a:spcBef>
              <a:spcAft>
                <a:spcPts val="0"/>
              </a:spcAft>
              <a:buSzPts val="2000"/>
              <a:buChar char="○"/>
            </a:pPr>
            <a:r>
              <a:rPr lang="en-US" sz="2000"/>
              <a:t>easy server setup</a:t>
            </a:r>
            <a:endParaRPr sz="2000"/>
          </a:p>
          <a:p>
            <a:pPr marL="457200" lvl="0" indent="0" algn="l" rtl="0">
              <a:lnSpc>
                <a:spcPct val="120000"/>
              </a:lnSpc>
              <a:spcBef>
                <a:spcPts val="0"/>
              </a:spcBef>
              <a:spcAft>
                <a:spcPts val="0"/>
              </a:spcAft>
              <a:buSzPts val="1800"/>
              <a:buNone/>
            </a:pPr>
            <a:endParaRPr sz="2000"/>
          </a:p>
          <a:p>
            <a:pPr marL="344487" lvl="0" indent="-230186" algn="l" rtl="0">
              <a:lnSpc>
                <a:spcPct val="120000"/>
              </a:lnSpc>
              <a:spcBef>
                <a:spcPts val="0"/>
              </a:spcBef>
              <a:spcAft>
                <a:spcPts val="0"/>
              </a:spcAft>
              <a:buSzPts val="1800"/>
              <a:buNone/>
            </a:pPr>
            <a:endParaRPr/>
          </a:p>
          <a:p>
            <a:pPr marL="344488" lvl="0" indent="-230188" algn="l" rtl="0">
              <a:lnSpc>
                <a:spcPct val="120000"/>
              </a:lnSpc>
              <a:spcBef>
                <a:spcPts val="0"/>
              </a:spcBef>
              <a:spcAft>
                <a:spcPts val="0"/>
              </a:spcAft>
              <a:buSzPts val="1800"/>
              <a:buNone/>
            </a:pPr>
            <a:endParaRPr/>
          </a:p>
        </p:txBody>
      </p:sp>
      <p:pic>
        <p:nvPicPr>
          <p:cNvPr id="531" name="Google Shape;531;p29" descr="UCF's Logos and Identity System | UCF Brand &amp; Style Guide"/>
          <p:cNvPicPr preferRelativeResize="0"/>
          <p:nvPr/>
        </p:nvPicPr>
        <p:blipFill rotWithShape="1">
          <a:blip r:embed="rId3">
            <a:alphaModFix/>
          </a:blip>
          <a:srcRect/>
          <a:stretch/>
        </p:blipFill>
        <p:spPr>
          <a:xfrm>
            <a:off x="10570139" y="-47350"/>
            <a:ext cx="1278194" cy="1721301"/>
          </a:xfrm>
          <a:prstGeom prst="rect">
            <a:avLst/>
          </a:prstGeom>
          <a:noFill/>
          <a:ln>
            <a:noFill/>
          </a:ln>
        </p:spPr>
      </p:pic>
      <p:pic>
        <p:nvPicPr>
          <p:cNvPr id="532" name="Google Shape;532;p29"/>
          <p:cNvPicPr preferRelativeResize="0"/>
          <p:nvPr/>
        </p:nvPicPr>
        <p:blipFill rotWithShape="1">
          <a:blip r:embed="rId4">
            <a:alphaModFix/>
          </a:blip>
          <a:srcRect/>
          <a:stretch/>
        </p:blipFill>
        <p:spPr>
          <a:xfrm>
            <a:off x="0" y="0"/>
            <a:ext cx="949500" cy="2269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0"/>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Why we want website application?</a:t>
            </a:r>
            <a:endParaRPr/>
          </a:p>
        </p:txBody>
      </p:sp>
      <p:sp>
        <p:nvSpPr>
          <p:cNvPr id="539" name="Google Shape;539;p30"/>
          <p:cNvSpPr txBox="1">
            <a:spLocks noGrp="1"/>
          </p:cNvSpPr>
          <p:nvPr>
            <p:ph type="body" idx="1"/>
          </p:nvPr>
        </p:nvSpPr>
        <p:spPr>
          <a:xfrm>
            <a:off x="2773599" y="2052116"/>
            <a:ext cx="7796540" cy="3997828"/>
          </a:xfrm>
          <a:prstGeom prst="rect">
            <a:avLst/>
          </a:prstGeom>
          <a:noFill/>
          <a:ln>
            <a:noFill/>
          </a:ln>
        </p:spPr>
        <p:txBody>
          <a:bodyPr spcFirstLastPara="1" wrap="square" lIns="91425" tIns="45700" rIns="91425" bIns="45700" anchor="ctr" anchorCtr="0">
            <a:normAutofit lnSpcReduction="10000"/>
          </a:bodyPr>
          <a:lstStyle/>
          <a:p>
            <a:pPr marL="457200" lvl="0" indent="-331470" algn="l" rtl="0">
              <a:lnSpc>
                <a:spcPct val="120000"/>
              </a:lnSpc>
              <a:spcBef>
                <a:spcPts val="1000"/>
              </a:spcBef>
              <a:spcAft>
                <a:spcPts val="0"/>
              </a:spcAft>
              <a:buSzPts val="1620"/>
              <a:buChar char="▪"/>
            </a:pPr>
            <a:r>
              <a:rPr lang="en-US"/>
              <a:t>When creating the smart hydroponic system we wanted to create a system where the vital information can be displayed remotely, information such as</a:t>
            </a:r>
            <a:endParaRPr/>
          </a:p>
          <a:p>
            <a:pPr marL="914400" lvl="1" indent="-331469" algn="l" rtl="0">
              <a:lnSpc>
                <a:spcPct val="120000"/>
              </a:lnSpc>
              <a:spcBef>
                <a:spcPts val="0"/>
              </a:spcBef>
              <a:spcAft>
                <a:spcPts val="0"/>
              </a:spcAft>
              <a:buSzPts val="1620"/>
              <a:buChar char="▪"/>
            </a:pPr>
            <a:r>
              <a:rPr lang="en-US"/>
              <a:t>pH sensor data readings</a:t>
            </a:r>
            <a:endParaRPr/>
          </a:p>
          <a:p>
            <a:pPr marL="914400" lvl="1" indent="-331469" algn="l" rtl="0">
              <a:lnSpc>
                <a:spcPct val="120000"/>
              </a:lnSpc>
              <a:spcBef>
                <a:spcPts val="0"/>
              </a:spcBef>
              <a:spcAft>
                <a:spcPts val="0"/>
              </a:spcAft>
              <a:buSzPts val="1620"/>
              <a:buChar char="▪"/>
            </a:pPr>
            <a:r>
              <a:rPr lang="en-US"/>
              <a:t>Temperature of the system</a:t>
            </a:r>
            <a:endParaRPr/>
          </a:p>
          <a:p>
            <a:pPr marL="914400" lvl="1" indent="-331469" algn="l" rtl="0">
              <a:lnSpc>
                <a:spcPct val="120000"/>
              </a:lnSpc>
              <a:spcBef>
                <a:spcPts val="0"/>
              </a:spcBef>
              <a:spcAft>
                <a:spcPts val="0"/>
              </a:spcAft>
              <a:buSzPts val="1620"/>
              <a:buChar char="▪"/>
            </a:pPr>
            <a:r>
              <a:rPr lang="en-US"/>
              <a:t>Water level readings</a:t>
            </a:r>
            <a:endParaRPr/>
          </a:p>
          <a:p>
            <a:pPr marL="914400" lvl="1" indent="-331469" algn="l" rtl="0">
              <a:lnSpc>
                <a:spcPct val="120000"/>
              </a:lnSpc>
              <a:spcBef>
                <a:spcPts val="0"/>
              </a:spcBef>
              <a:spcAft>
                <a:spcPts val="0"/>
              </a:spcAft>
              <a:buSzPts val="1620"/>
              <a:buChar char="▪"/>
            </a:pPr>
            <a:r>
              <a:rPr lang="en-US"/>
              <a:t>Whether the lights are on or off</a:t>
            </a:r>
            <a:endParaRPr/>
          </a:p>
          <a:p>
            <a:pPr marL="457200" lvl="0" indent="-331470" algn="l" rtl="0">
              <a:lnSpc>
                <a:spcPct val="120000"/>
              </a:lnSpc>
              <a:spcBef>
                <a:spcPts val="0"/>
              </a:spcBef>
              <a:spcAft>
                <a:spcPts val="0"/>
              </a:spcAft>
              <a:buSzPts val="1620"/>
              <a:buChar char="▪"/>
            </a:pPr>
            <a:r>
              <a:rPr lang="en-US"/>
              <a:t>We are also interested in the user being able to control certain components remotely as well, such as switching of the lights etc.</a:t>
            </a:r>
            <a:endParaRPr/>
          </a:p>
          <a:p>
            <a:pPr marL="914400" lvl="0" indent="0" algn="l" rtl="0">
              <a:lnSpc>
                <a:spcPct val="120000"/>
              </a:lnSpc>
              <a:spcBef>
                <a:spcPts val="1000"/>
              </a:spcBef>
              <a:spcAft>
                <a:spcPts val="600"/>
              </a:spcAft>
              <a:buSzPts val="1800"/>
              <a:buNone/>
            </a:pPr>
            <a:endParaRPr/>
          </a:p>
        </p:txBody>
      </p:sp>
      <p:pic>
        <p:nvPicPr>
          <p:cNvPr id="540" name="Google Shape;540;p30"/>
          <p:cNvPicPr preferRelativeResize="0"/>
          <p:nvPr/>
        </p:nvPicPr>
        <p:blipFill rotWithShape="1">
          <a:blip r:embed="rId3">
            <a:alphaModFix/>
          </a:blip>
          <a:srcRect/>
          <a:stretch/>
        </p:blipFill>
        <p:spPr>
          <a:xfrm>
            <a:off x="558075" y="2161144"/>
            <a:ext cx="2468799" cy="2535714"/>
          </a:xfrm>
          <a:prstGeom prst="rect">
            <a:avLst/>
          </a:prstGeom>
          <a:noFill/>
          <a:ln>
            <a:noFill/>
          </a:ln>
        </p:spPr>
      </p:pic>
      <p:pic>
        <p:nvPicPr>
          <p:cNvPr id="541" name="Google Shape;541;p30"/>
          <p:cNvPicPr preferRelativeResize="0"/>
          <p:nvPr/>
        </p:nvPicPr>
        <p:blipFill rotWithShape="1">
          <a:blip r:embed="rId4">
            <a:alphaModFix/>
          </a:blip>
          <a:srcRect/>
          <a:stretch/>
        </p:blipFill>
        <p:spPr>
          <a:xfrm>
            <a:off x="0" y="-37750"/>
            <a:ext cx="949500" cy="2269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e6623b9589_1_33"/>
          <p:cNvSpPr txBox="1">
            <a:spLocks noGrp="1"/>
          </p:cNvSpPr>
          <p:nvPr>
            <p:ph type="title"/>
          </p:nvPr>
        </p:nvSpPr>
        <p:spPr>
          <a:xfrm>
            <a:off x="2611808" y="808056"/>
            <a:ext cx="7958400" cy="1077300"/>
          </a:xfrm>
          <a:prstGeom prst="rect">
            <a:avLst/>
          </a:prstGeom>
        </p:spPr>
        <p:txBody>
          <a:bodyPr spcFirstLastPara="1" wrap="square" lIns="91425" tIns="45700" rIns="91425" bIns="45700" anchor="t" anchorCtr="0">
            <a:normAutofit/>
          </a:bodyPr>
          <a:lstStyle/>
          <a:p>
            <a:pPr marL="0" lvl="0" indent="0" algn="r" rtl="0">
              <a:spcBef>
                <a:spcPts val="0"/>
              </a:spcBef>
              <a:spcAft>
                <a:spcPts val="0"/>
              </a:spcAft>
              <a:buNone/>
            </a:pPr>
            <a:r>
              <a:rPr lang="en-US"/>
              <a:t>Hosting Services</a:t>
            </a:r>
            <a:endParaRPr/>
          </a:p>
        </p:txBody>
      </p:sp>
      <p:sp>
        <p:nvSpPr>
          <p:cNvPr id="548" name="Google Shape;548;ge6623b9589_1_33"/>
          <p:cNvSpPr txBox="1">
            <a:spLocks noGrp="1"/>
          </p:cNvSpPr>
          <p:nvPr>
            <p:ph type="body" idx="1"/>
          </p:nvPr>
        </p:nvSpPr>
        <p:spPr>
          <a:xfrm>
            <a:off x="2692799" y="1430091"/>
            <a:ext cx="7796400" cy="3997800"/>
          </a:xfrm>
          <a:prstGeom prst="rect">
            <a:avLst/>
          </a:prstGeom>
        </p:spPr>
        <p:txBody>
          <a:bodyPr spcFirstLastPara="1" wrap="square" lIns="91425" tIns="45700" rIns="91425" bIns="45700" anchor="ctr" anchorCtr="0">
            <a:normAutofit/>
          </a:bodyPr>
          <a:lstStyle/>
          <a:p>
            <a:pPr marL="457200" lvl="0" indent="-331470" algn="l" rtl="0">
              <a:spcBef>
                <a:spcPts val="1000"/>
              </a:spcBef>
              <a:spcAft>
                <a:spcPts val="0"/>
              </a:spcAft>
              <a:buSzPts val="1620"/>
              <a:buChar char="▪"/>
            </a:pPr>
            <a:r>
              <a:rPr lang="en-US"/>
              <a:t>A specification of our system is allowing the user to monitor their hydroponic system from anywhere in the world. </a:t>
            </a:r>
            <a:endParaRPr/>
          </a:p>
          <a:p>
            <a:pPr marL="457200" lvl="0" indent="-331470" algn="l" rtl="0">
              <a:spcBef>
                <a:spcPts val="0"/>
              </a:spcBef>
              <a:spcAft>
                <a:spcPts val="0"/>
              </a:spcAft>
              <a:buSzPts val="1620"/>
              <a:buChar char="▪"/>
            </a:pPr>
            <a:r>
              <a:rPr lang="en-US"/>
              <a:t>To do so we had to purchase a online server so we would have an IP address that we can connect to a domain name so it can be accessed remotely</a:t>
            </a:r>
            <a:endParaRPr/>
          </a:p>
          <a:p>
            <a:pPr marL="457200" lvl="0" indent="-331470" algn="l" rtl="0">
              <a:spcBef>
                <a:spcPts val="0"/>
              </a:spcBef>
              <a:spcAft>
                <a:spcPts val="0"/>
              </a:spcAft>
              <a:buSzPts val="1620"/>
              <a:buChar char="▪"/>
            </a:pPr>
            <a:r>
              <a:rPr lang="en-US"/>
              <a:t>To do this we went with BlueHost since it was one of the more affordable options and included WordPress.</a:t>
            </a:r>
            <a:endParaRPr/>
          </a:p>
        </p:txBody>
      </p:sp>
      <p:pic>
        <p:nvPicPr>
          <p:cNvPr id="549" name="Google Shape;549;ge6623b9589_1_33"/>
          <p:cNvPicPr preferRelativeResize="0"/>
          <p:nvPr/>
        </p:nvPicPr>
        <p:blipFill>
          <a:blip r:embed="rId3">
            <a:alphaModFix/>
          </a:blip>
          <a:stretch>
            <a:fillRect/>
          </a:stretch>
        </p:blipFill>
        <p:spPr>
          <a:xfrm>
            <a:off x="0" y="4799999"/>
            <a:ext cx="10840403" cy="2058000"/>
          </a:xfrm>
          <a:prstGeom prst="rect">
            <a:avLst/>
          </a:prstGeom>
          <a:noFill/>
          <a:ln>
            <a:noFill/>
          </a:ln>
        </p:spPr>
      </p:pic>
      <p:pic>
        <p:nvPicPr>
          <p:cNvPr id="550" name="Google Shape;550;ge6623b9589_1_33"/>
          <p:cNvPicPr preferRelativeResize="0"/>
          <p:nvPr/>
        </p:nvPicPr>
        <p:blipFill rotWithShape="1">
          <a:blip r:embed="rId4">
            <a:alphaModFix/>
          </a:blip>
          <a:srcRect/>
          <a:stretch/>
        </p:blipFill>
        <p:spPr>
          <a:xfrm>
            <a:off x="0" y="0"/>
            <a:ext cx="949500" cy="2269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1"/>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Website Application </a:t>
            </a:r>
            <a:endParaRPr/>
          </a:p>
        </p:txBody>
      </p:sp>
      <p:sp>
        <p:nvSpPr>
          <p:cNvPr id="557" name="Google Shape;557;p31"/>
          <p:cNvSpPr txBox="1">
            <a:spLocks noGrp="1"/>
          </p:cNvSpPr>
          <p:nvPr>
            <p:ph type="body" idx="1"/>
          </p:nvPr>
        </p:nvSpPr>
        <p:spPr>
          <a:xfrm>
            <a:off x="3045224" y="2269841"/>
            <a:ext cx="7796400" cy="3997800"/>
          </a:xfrm>
          <a:prstGeom prst="rect">
            <a:avLst/>
          </a:prstGeom>
          <a:noFill/>
          <a:ln>
            <a:noFill/>
          </a:ln>
        </p:spPr>
        <p:txBody>
          <a:bodyPr spcFirstLastPara="1" wrap="square" lIns="91425" tIns="45700" rIns="91425" bIns="45700" anchor="ctr" anchorCtr="0">
            <a:normAutofit/>
          </a:bodyPr>
          <a:lstStyle/>
          <a:p>
            <a:pPr marL="0" lvl="0" indent="0" algn="l" rtl="0">
              <a:lnSpc>
                <a:spcPct val="120000"/>
              </a:lnSpc>
              <a:spcBef>
                <a:spcPts val="1000"/>
              </a:spcBef>
              <a:spcAft>
                <a:spcPts val="0"/>
              </a:spcAft>
              <a:buSzPts val="1800"/>
              <a:buNone/>
            </a:pPr>
            <a:endParaRPr/>
          </a:p>
          <a:p>
            <a:pPr marL="457200" lvl="0" indent="-331470" algn="l" rtl="0">
              <a:lnSpc>
                <a:spcPct val="120000"/>
              </a:lnSpc>
              <a:spcBef>
                <a:spcPts val="1000"/>
              </a:spcBef>
              <a:spcAft>
                <a:spcPts val="0"/>
              </a:spcAft>
              <a:buSzPts val="1620"/>
              <a:buChar char="▪"/>
            </a:pPr>
            <a:r>
              <a:rPr lang="en-US"/>
              <a:t>Will use WordPress since it is highly recommended for website design and functionality.</a:t>
            </a:r>
            <a:endParaRPr/>
          </a:p>
          <a:p>
            <a:pPr marL="457200" lvl="0" indent="-331470" algn="l" rtl="0">
              <a:lnSpc>
                <a:spcPct val="120000"/>
              </a:lnSpc>
              <a:spcBef>
                <a:spcPts val="0"/>
              </a:spcBef>
              <a:spcAft>
                <a:spcPts val="0"/>
              </a:spcAft>
              <a:buSzPts val="1620"/>
              <a:buChar char="▪"/>
            </a:pPr>
            <a:r>
              <a:rPr lang="en-US"/>
              <a:t>Website will display the different sensor readings and can send feedback back to the controller in order to adjust components.</a:t>
            </a:r>
            <a:endParaRPr/>
          </a:p>
          <a:p>
            <a:pPr marL="457200" lvl="0" indent="-331470" algn="l" rtl="0">
              <a:lnSpc>
                <a:spcPct val="120000"/>
              </a:lnSpc>
              <a:spcBef>
                <a:spcPts val="0"/>
              </a:spcBef>
              <a:spcAft>
                <a:spcPts val="0"/>
              </a:spcAft>
              <a:buSzPts val="1620"/>
              <a:buChar char="▪"/>
            </a:pPr>
            <a:r>
              <a:rPr lang="en-US"/>
              <a:t>Will be using the elementor extension to wordpress</a:t>
            </a:r>
            <a:endParaRPr/>
          </a:p>
          <a:p>
            <a:pPr marL="457200" lvl="0" indent="0" algn="l" rtl="0">
              <a:lnSpc>
                <a:spcPct val="120000"/>
              </a:lnSpc>
              <a:spcBef>
                <a:spcPts val="1000"/>
              </a:spcBef>
              <a:spcAft>
                <a:spcPts val="0"/>
              </a:spcAft>
              <a:buSzPts val="1800"/>
              <a:buNone/>
            </a:pPr>
            <a:endParaRPr/>
          </a:p>
          <a:p>
            <a:pPr marL="0" lvl="0" indent="0" algn="l" rtl="0">
              <a:lnSpc>
                <a:spcPct val="120000"/>
              </a:lnSpc>
              <a:spcBef>
                <a:spcPts val="1000"/>
              </a:spcBef>
              <a:spcAft>
                <a:spcPts val="600"/>
              </a:spcAft>
              <a:buSzPts val="1800"/>
              <a:buNone/>
            </a:pPr>
            <a:endParaRPr/>
          </a:p>
        </p:txBody>
      </p:sp>
      <p:pic>
        <p:nvPicPr>
          <p:cNvPr id="558" name="Google Shape;558;p31"/>
          <p:cNvPicPr preferRelativeResize="0"/>
          <p:nvPr/>
        </p:nvPicPr>
        <p:blipFill rotWithShape="1">
          <a:blip r:embed="rId3">
            <a:alphaModFix/>
          </a:blip>
          <a:srcRect/>
          <a:stretch/>
        </p:blipFill>
        <p:spPr>
          <a:xfrm>
            <a:off x="316100" y="3491256"/>
            <a:ext cx="2468799" cy="2468799"/>
          </a:xfrm>
          <a:prstGeom prst="rect">
            <a:avLst/>
          </a:prstGeom>
          <a:noFill/>
          <a:ln>
            <a:noFill/>
          </a:ln>
        </p:spPr>
      </p:pic>
      <p:pic>
        <p:nvPicPr>
          <p:cNvPr id="559" name="Google Shape;559;p31"/>
          <p:cNvPicPr preferRelativeResize="0"/>
          <p:nvPr/>
        </p:nvPicPr>
        <p:blipFill rotWithShape="1">
          <a:blip r:embed="rId4">
            <a:alphaModFix/>
          </a:blip>
          <a:srcRect/>
          <a:stretch/>
        </p:blipFill>
        <p:spPr>
          <a:xfrm>
            <a:off x="0" y="0"/>
            <a:ext cx="949500" cy="2269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32"/>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WordPress Elementor</a:t>
            </a:r>
            <a:endParaRPr/>
          </a:p>
        </p:txBody>
      </p:sp>
      <p:sp>
        <p:nvSpPr>
          <p:cNvPr id="566" name="Google Shape;566;p32"/>
          <p:cNvSpPr txBox="1">
            <a:spLocks noGrp="1"/>
          </p:cNvSpPr>
          <p:nvPr>
            <p:ph type="body" idx="1"/>
          </p:nvPr>
        </p:nvSpPr>
        <p:spPr>
          <a:xfrm>
            <a:off x="2773799" y="2023816"/>
            <a:ext cx="7796400" cy="3997800"/>
          </a:xfrm>
          <a:prstGeom prst="rect">
            <a:avLst/>
          </a:prstGeom>
          <a:noFill/>
          <a:ln>
            <a:noFill/>
          </a:ln>
        </p:spPr>
        <p:txBody>
          <a:bodyPr spcFirstLastPara="1" wrap="square" lIns="91425" tIns="45700" rIns="91425" bIns="45700" anchor="ctr" anchorCtr="0">
            <a:normAutofit/>
          </a:bodyPr>
          <a:lstStyle/>
          <a:p>
            <a:pPr marL="457200" lvl="0" indent="-331470" algn="l" rtl="0">
              <a:lnSpc>
                <a:spcPct val="120000"/>
              </a:lnSpc>
              <a:spcBef>
                <a:spcPts val="1000"/>
              </a:spcBef>
              <a:spcAft>
                <a:spcPts val="0"/>
              </a:spcAft>
              <a:buSzPts val="1620"/>
              <a:buChar char="▪"/>
            </a:pPr>
            <a:r>
              <a:rPr lang="en-US"/>
              <a:t>Wordpress elementor is top leading in building websites</a:t>
            </a:r>
            <a:endParaRPr/>
          </a:p>
          <a:p>
            <a:pPr marL="457200" lvl="0" indent="-331470" algn="l" rtl="0">
              <a:lnSpc>
                <a:spcPct val="120000"/>
              </a:lnSpc>
              <a:spcBef>
                <a:spcPts val="0"/>
              </a:spcBef>
              <a:spcAft>
                <a:spcPts val="0"/>
              </a:spcAft>
              <a:buSzPts val="1620"/>
              <a:buChar char="▪"/>
            </a:pPr>
            <a:r>
              <a:rPr lang="en-US"/>
              <a:t>Elementor is very easy to use and uses a drag and drop method to build the site</a:t>
            </a:r>
            <a:endParaRPr/>
          </a:p>
          <a:p>
            <a:pPr marL="457200" lvl="0" indent="-331470" algn="l" rtl="0">
              <a:lnSpc>
                <a:spcPct val="120000"/>
              </a:lnSpc>
              <a:spcBef>
                <a:spcPts val="0"/>
              </a:spcBef>
              <a:spcAft>
                <a:spcPts val="0"/>
              </a:spcAft>
              <a:buSzPts val="1620"/>
              <a:buChar char="▪"/>
            </a:pPr>
            <a:r>
              <a:rPr lang="en-US"/>
              <a:t>Elementor has included themes that will make the website look sleek and clean</a:t>
            </a:r>
            <a:endParaRPr/>
          </a:p>
        </p:txBody>
      </p:sp>
      <p:pic>
        <p:nvPicPr>
          <p:cNvPr id="567" name="Google Shape;567;p32"/>
          <p:cNvPicPr preferRelativeResize="0"/>
          <p:nvPr/>
        </p:nvPicPr>
        <p:blipFill rotWithShape="1">
          <a:blip r:embed="rId3">
            <a:alphaModFix/>
          </a:blip>
          <a:srcRect/>
          <a:stretch/>
        </p:blipFill>
        <p:spPr>
          <a:xfrm>
            <a:off x="1568250" y="808050"/>
            <a:ext cx="3858575" cy="2019724"/>
          </a:xfrm>
          <a:prstGeom prst="rect">
            <a:avLst/>
          </a:prstGeom>
          <a:noFill/>
          <a:ln>
            <a:noFill/>
          </a:ln>
        </p:spPr>
      </p:pic>
      <p:pic>
        <p:nvPicPr>
          <p:cNvPr id="568" name="Google Shape;568;p32"/>
          <p:cNvPicPr preferRelativeResize="0"/>
          <p:nvPr/>
        </p:nvPicPr>
        <p:blipFill rotWithShape="1">
          <a:blip r:embed="rId4">
            <a:alphaModFix/>
          </a:blip>
          <a:srcRect/>
          <a:stretch/>
        </p:blipFill>
        <p:spPr>
          <a:xfrm>
            <a:off x="0" y="0"/>
            <a:ext cx="949500" cy="2269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e6623b9589_1_1"/>
          <p:cNvSpPr txBox="1">
            <a:spLocks noGrp="1"/>
          </p:cNvSpPr>
          <p:nvPr>
            <p:ph type="title"/>
          </p:nvPr>
        </p:nvSpPr>
        <p:spPr>
          <a:xfrm>
            <a:off x="2611808" y="808056"/>
            <a:ext cx="7958400" cy="1077300"/>
          </a:xfrm>
          <a:prstGeom prst="rect">
            <a:avLst/>
          </a:prstGeom>
        </p:spPr>
        <p:txBody>
          <a:bodyPr spcFirstLastPara="1" wrap="square" lIns="91425" tIns="45700" rIns="91425" bIns="45700" anchor="t" anchorCtr="0">
            <a:normAutofit/>
          </a:bodyPr>
          <a:lstStyle/>
          <a:p>
            <a:pPr marL="0" lvl="0" indent="0" algn="r" rtl="0">
              <a:spcBef>
                <a:spcPts val="0"/>
              </a:spcBef>
              <a:spcAft>
                <a:spcPts val="0"/>
              </a:spcAft>
              <a:buNone/>
            </a:pPr>
            <a:r>
              <a:rPr lang="en-US"/>
              <a:t>Data Storage</a:t>
            </a:r>
            <a:endParaRPr/>
          </a:p>
        </p:txBody>
      </p:sp>
      <p:sp>
        <p:nvSpPr>
          <p:cNvPr id="575" name="Google Shape;575;ge6623b9589_1_1"/>
          <p:cNvSpPr txBox="1">
            <a:spLocks noGrp="1"/>
          </p:cNvSpPr>
          <p:nvPr>
            <p:ph type="body" idx="1"/>
          </p:nvPr>
        </p:nvSpPr>
        <p:spPr>
          <a:xfrm>
            <a:off x="2773599" y="2052116"/>
            <a:ext cx="7796400" cy="3997800"/>
          </a:xfrm>
          <a:prstGeom prst="rect">
            <a:avLst/>
          </a:prstGeom>
        </p:spPr>
        <p:txBody>
          <a:bodyPr spcFirstLastPara="1" wrap="square" lIns="91425" tIns="45700" rIns="91425" bIns="45700" anchor="ctr" anchorCtr="0">
            <a:normAutofit/>
          </a:bodyPr>
          <a:lstStyle/>
          <a:p>
            <a:pPr marL="457200" lvl="0" indent="-331470" algn="l" rtl="0">
              <a:spcBef>
                <a:spcPts val="1000"/>
              </a:spcBef>
              <a:spcAft>
                <a:spcPts val="0"/>
              </a:spcAft>
              <a:buSzPts val="1620"/>
              <a:buChar char="▪"/>
            </a:pPr>
            <a:r>
              <a:rPr lang="en-US"/>
              <a:t>When using the hydroponic garden we needed somewhere to store the data being received by the sensors.</a:t>
            </a:r>
            <a:endParaRPr/>
          </a:p>
          <a:p>
            <a:pPr marL="457200" lvl="0" indent="-331470" algn="l" rtl="0">
              <a:spcBef>
                <a:spcPts val="0"/>
              </a:spcBef>
              <a:spcAft>
                <a:spcPts val="0"/>
              </a:spcAft>
              <a:buSzPts val="1620"/>
              <a:buChar char="▪"/>
            </a:pPr>
            <a:r>
              <a:rPr lang="en-US"/>
              <a:t>We would need some sort of database to store all the information and we choose MySQL database. </a:t>
            </a:r>
            <a:endParaRPr/>
          </a:p>
          <a:p>
            <a:pPr marL="457200" lvl="0" indent="0" algn="l" rtl="0">
              <a:spcBef>
                <a:spcPts val="1000"/>
              </a:spcBef>
              <a:spcAft>
                <a:spcPts val="600"/>
              </a:spcAft>
              <a:buNone/>
            </a:pPr>
            <a:endParaRPr/>
          </a:p>
        </p:txBody>
      </p:sp>
      <p:pic>
        <p:nvPicPr>
          <p:cNvPr id="576" name="Google Shape;576;ge6623b9589_1_1"/>
          <p:cNvPicPr preferRelativeResize="0"/>
          <p:nvPr/>
        </p:nvPicPr>
        <p:blipFill>
          <a:blip r:embed="rId3">
            <a:alphaModFix/>
          </a:blip>
          <a:stretch>
            <a:fillRect/>
          </a:stretch>
        </p:blipFill>
        <p:spPr>
          <a:xfrm>
            <a:off x="0" y="4834045"/>
            <a:ext cx="6871853" cy="2023951"/>
          </a:xfrm>
          <a:prstGeom prst="rect">
            <a:avLst/>
          </a:prstGeom>
          <a:noFill/>
          <a:ln>
            <a:noFill/>
          </a:ln>
        </p:spPr>
      </p:pic>
      <p:pic>
        <p:nvPicPr>
          <p:cNvPr id="577" name="Google Shape;577;ge6623b9589_1_1"/>
          <p:cNvPicPr preferRelativeResize="0"/>
          <p:nvPr/>
        </p:nvPicPr>
        <p:blipFill rotWithShape="1">
          <a:blip r:embed="rId4">
            <a:alphaModFix/>
          </a:blip>
          <a:srcRect/>
          <a:stretch/>
        </p:blipFill>
        <p:spPr>
          <a:xfrm>
            <a:off x="0" y="0"/>
            <a:ext cx="949500" cy="2269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e6623b9589_1_8"/>
          <p:cNvSpPr txBox="1">
            <a:spLocks noGrp="1"/>
          </p:cNvSpPr>
          <p:nvPr>
            <p:ph type="title"/>
          </p:nvPr>
        </p:nvSpPr>
        <p:spPr>
          <a:xfrm>
            <a:off x="2611808" y="808056"/>
            <a:ext cx="7958400" cy="1077300"/>
          </a:xfrm>
          <a:prstGeom prst="rect">
            <a:avLst/>
          </a:prstGeom>
        </p:spPr>
        <p:txBody>
          <a:bodyPr spcFirstLastPara="1" wrap="square" lIns="91425" tIns="45700" rIns="91425" bIns="45700" anchor="t" anchorCtr="0">
            <a:normAutofit/>
          </a:bodyPr>
          <a:lstStyle/>
          <a:p>
            <a:pPr marL="0" lvl="0" indent="0" algn="r" rtl="0">
              <a:spcBef>
                <a:spcPts val="0"/>
              </a:spcBef>
              <a:spcAft>
                <a:spcPts val="0"/>
              </a:spcAft>
              <a:buNone/>
            </a:pPr>
            <a:r>
              <a:rPr lang="en-US"/>
              <a:t>MySQL Database</a:t>
            </a:r>
            <a:endParaRPr/>
          </a:p>
        </p:txBody>
      </p:sp>
      <p:sp>
        <p:nvSpPr>
          <p:cNvPr id="584" name="Google Shape;584;ge6623b9589_1_8"/>
          <p:cNvSpPr txBox="1">
            <a:spLocks noGrp="1"/>
          </p:cNvSpPr>
          <p:nvPr>
            <p:ph type="body" idx="1"/>
          </p:nvPr>
        </p:nvSpPr>
        <p:spPr>
          <a:xfrm>
            <a:off x="2773599" y="2052116"/>
            <a:ext cx="7796400" cy="3997800"/>
          </a:xfrm>
          <a:prstGeom prst="rect">
            <a:avLst/>
          </a:prstGeom>
        </p:spPr>
        <p:txBody>
          <a:bodyPr spcFirstLastPara="1" wrap="square" lIns="91425" tIns="45700" rIns="91425" bIns="45700" anchor="ctr" anchorCtr="0">
            <a:normAutofit/>
          </a:bodyPr>
          <a:lstStyle/>
          <a:p>
            <a:pPr marL="457200" lvl="0" indent="-331470" algn="l" rtl="0">
              <a:spcBef>
                <a:spcPts val="1000"/>
              </a:spcBef>
              <a:spcAft>
                <a:spcPts val="0"/>
              </a:spcAft>
              <a:buSzPts val="1620"/>
              <a:buChar char="▪"/>
            </a:pPr>
            <a:r>
              <a:rPr lang="en-US"/>
              <a:t>We choose MySQL as our database for its ease of functionality and popularity.</a:t>
            </a:r>
            <a:endParaRPr/>
          </a:p>
          <a:p>
            <a:pPr marL="457200" lvl="0" indent="-331470" algn="l" rtl="0">
              <a:spcBef>
                <a:spcPts val="0"/>
              </a:spcBef>
              <a:spcAft>
                <a:spcPts val="0"/>
              </a:spcAft>
              <a:buSzPts val="1620"/>
              <a:buChar char="▪"/>
            </a:pPr>
            <a:r>
              <a:rPr lang="en-US"/>
              <a:t>Have seen it being used in other classes</a:t>
            </a:r>
            <a:endParaRPr/>
          </a:p>
          <a:p>
            <a:pPr marL="457200" lvl="0" indent="-331470" algn="l" rtl="0">
              <a:spcBef>
                <a:spcPts val="0"/>
              </a:spcBef>
              <a:spcAft>
                <a:spcPts val="0"/>
              </a:spcAft>
              <a:buSzPts val="1620"/>
              <a:buChar char="▪"/>
            </a:pPr>
            <a:r>
              <a:rPr lang="en-US"/>
              <a:t>Easy direct access with PHP code in order to display it to a website via HTML.</a:t>
            </a:r>
            <a:endParaRPr/>
          </a:p>
        </p:txBody>
      </p:sp>
      <p:pic>
        <p:nvPicPr>
          <p:cNvPr id="585" name="Google Shape;585;ge6623b9589_1_8"/>
          <p:cNvPicPr preferRelativeResize="0"/>
          <p:nvPr/>
        </p:nvPicPr>
        <p:blipFill>
          <a:blip r:embed="rId3">
            <a:alphaModFix/>
          </a:blip>
          <a:stretch>
            <a:fillRect/>
          </a:stretch>
        </p:blipFill>
        <p:spPr>
          <a:xfrm>
            <a:off x="0" y="4389206"/>
            <a:ext cx="2468799" cy="2468799"/>
          </a:xfrm>
          <a:prstGeom prst="rect">
            <a:avLst/>
          </a:prstGeom>
          <a:noFill/>
          <a:ln>
            <a:noFill/>
          </a:ln>
        </p:spPr>
      </p:pic>
      <p:pic>
        <p:nvPicPr>
          <p:cNvPr id="586" name="Google Shape;586;ge6623b9589_1_8"/>
          <p:cNvPicPr preferRelativeResize="0"/>
          <p:nvPr/>
        </p:nvPicPr>
        <p:blipFill rotWithShape="1">
          <a:blip r:embed="rId4">
            <a:alphaModFix/>
          </a:blip>
          <a:srcRect/>
          <a:stretch/>
        </p:blipFill>
        <p:spPr>
          <a:xfrm>
            <a:off x="0" y="0"/>
            <a:ext cx="949500" cy="2269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e6623b9589_1_17"/>
          <p:cNvSpPr txBox="1">
            <a:spLocks noGrp="1"/>
          </p:cNvSpPr>
          <p:nvPr>
            <p:ph type="title"/>
          </p:nvPr>
        </p:nvSpPr>
        <p:spPr>
          <a:xfrm>
            <a:off x="2611808" y="808056"/>
            <a:ext cx="7958400" cy="1077300"/>
          </a:xfrm>
          <a:prstGeom prst="rect">
            <a:avLst/>
          </a:prstGeom>
        </p:spPr>
        <p:txBody>
          <a:bodyPr spcFirstLastPara="1" wrap="square" lIns="91425" tIns="45700" rIns="91425" bIns="45700" anchor="t" anchorCtr="0">
            <a:normAutofit/>
          </a:bodyPr>
          <a:lstStyle/>
          <a:p>
            <a:pPr marL="0" lvl="0" indent="0" algn="r" rtl="0">
              <a:spcBef>
                <a:spcPts val="0"/>
              </a:spcBef>
              <a:spcAft>
                <a:spcPts val="0"/>
              </a:spcAft>
              <a:buNone/>
            </a:pPr>
            <a:r>
              <a:rPr lang="en-US"/>
              <a:t>MySQL Database Obstacles</a:t>
            </a:r>
            <a:endParaRPr/>
          </a:p>
        </p:txBody>
      </p:sp>
      <p:sp>
        <p:nvSpPr>
          <p:cNvPr id="593" name="Google Shape;593;ge6623b9589_1_17"/>
          <p:cNvSpPr txBox="1">
            <a:spLocks noGrp="1"/>
          </p:cNvSpPr>
          <p:nvPr>
            <p:ph type="body" idx="1"/>
          </p:nvPr>
        </p:nvSpPr>
        <p:spPr>
          <a:xfrm>
            <a:off x="2773799" y="808041"/>
            <a:ext cx="7796400" cy="39978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endParaRPr/>
          </a:p>
          <a:p>
            <a:pPr marL="457200" lvl="0" indent="-331470" algn="l" rtl="0">
              <a:spcBef>
                <a:spcPts val="1000"/>
              </a:spcBef>
              <a:spcAft>
                <a:spcPts val="0"/>
              </a:spcAft>
              <a:buSzPts val="1620"/>
              <a:buChar char="▪"/>
            </a:pPr>
            <a:r>
              <a:rPr lang="en-US"/>
              <a:t>Main obstacles of using the MySQL database was sending information from the microcontroller to the database.</a:t>
            </a:r>
            <a:endParaRPr/>
          </a:p>
          <a:p>
            <a:pPr marL="914400" lvl="1" indent="-331469" algn="l" rtl="0">
              <a:spcBef>
                <a:spcPts val="0"/>
              </a:spcBef>
              <a:spcAft>
                <a:spcPts val="0"/>
              </a:spcAft>
              <a:buSzPts val="1620"/>
              <a:buChar char="▪"/>
            </a:pPr>
            <a:r>
              <a:rPr lang="en-US"/>
              <a:t>Due to Covid this was a major issue since in person meeting were very limited</a:t>
            </a:r>
            <a:endParaRPr/>
          </a:p>
          <a:p>
            <a:pPr marL="457200" lvl="0" indent="-331470" algn="l" rtl="0">
              <a:spcBef>
                <a:spcPts val="0"/>
              </a:spcBef>
              <a:spcAft>
                <a:spcPts val="0"/>
              </a:spcAft>
              <a:buSzPts val="1620"/>
              <a:buChar char="▪"/>
            </a:pPr>
            <a:r>
              <a:rPr lang="en-US"/>
              <a:t>Testing to ensure the correct sensor data was properly being transferred was difficult to debug.	</a:t>
            </a:r>
            <a:endParaRPr/>
          </a:p>
          <a:p>
            <a:pPr marL="914400" lvl="0" indent="0" algn="l" rtl="0">
              <a:spcBef>
                <a:spcPts val="1000"/>
              </a:spcBef>
              <a:spcAft>
                <a:spcPts val="600"/>
              </a:spcAft>
              <a:buNone/>
            </a:pPr>
            <a:endParaRPr/>
          </a:p>
        </p:txBody>
      </p:sp>
      <p:pic>
        <p:nvPicPr>
          <p:cNvPr id="594" name="Google Shape;594;ge6623b9589_1_17"/>
          <p:cNvPicPr preferRelativeResize="0"/>
          <p:nvPr/>
        </p:nvPicPr>
        <p:blipFill>
          <a:blip r:embed="rId3">
            <a:alphaModFix/>
          </a:blip>
          <a:stretch>
            <a:fillRect/>
          </a:stretch>
        </p:blipFill>
        <p:spPr>
          <a:xfrm>
            <a:off x="0" y="3934631"/>
            <a:ext cx="5310898" cy="2982528"/>
          </a:xfrm>
          <a:prstGeom prst="rect">
            <a:avLst/>
          </a:prstGeom>
          <a:noFill/>
          <a:ln>
            <a:noFill/>
          </a:ln>
        </p:spPr>
      </p:pic>
      <p:pic>
        <p:nvPicPr>
          <p:cNvPr id="595" name="Google Shape;595;ge6623b9589_1_17"/>
          <p:cNvPicPr preferRelativeResize="0"/>
          <p:nvPr/>
        </p:nvPicPr>
        <p:blipFill rotWithShape="1">
          <a:blip r:embed="rId4">
            <a:alphaModFix/>
          </a:blip>
          <a:srcRect/>
          <a:stretch/>
        </p:blipFill>
        <p:spPr>
          <a:xfrm>
            <a:off x="0" y="0"/>
            <a:ext cx="949500" cy="22698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33"/>
          <p:cNvSpPr txBox="1">
            <a:spLocks noGrp="1"/>
          </p:cNvSpPr>
          <p:nvPr>
            <p:ph type="title"/>
          </p:nvPr>
        </p:nvSpPr>
        <p:spPr>
          <a:xfrm>
            <a:off x="2597958" y="596319"/>
            <a:ext cx="7958400" cy="1077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400"/>
              <a:buFont typeface="Arial"/>
              <a:buNone/>
            </a:pPr>
            <a:r>
              <a:rPr lang="en-US"/>
              <a:t>Website Flowchart</a:t>
            </a:r>
            <a:endParaRPr/>
          </a:p>
        </p:txBody>
      </p:sp>
      <p:pic>
        <p:nvPicPr>
          <p:cNvPr id="601" name="Google Shape;601;p33"/>
          <p:cNvPicPr preferRelativeResize="0"/>
          <p:nvPr/>
        </p:nvPicPr>
        <p:blipFill rotWithShape="1">
          <a:blip r:embed="rId3">
            <a:alphaModFix/>
          </a:blip>
          <a:srcRect l="624" t="3772" r="9976"/>
          <a:stretch/>
        </p:blipFill>
        <p:spPr>
          <a:xfrm>
            <a:off x="1056875" y="6123700"/>
            <a:ext cx="712776" cy="621301"/>
          </a:xfrm>
          <a:prstGeom prst="rect">
            <a:avLst/>
          </a:prstGeom>
          <a:noFill/>
          <a:ln>
            <a:noFill/>
          </a:ln>
        </p:spPr>
      </p:pic>
      <p:pic>
        <p:nvPicPr>
          <p:cNvPr id="602" name="Google Shape;602;p33"/>
          <p:cNvPicPr preferRelativeResize="0"/>
          <p:nvPr/>
        </p:nvPicPr>
        <p:blipFill rotWithShape="1">
          <a:blip r:embed="rId4">
            <a:alphaModFix/>
          </a:blip>
          <a:srcRect/>
          <a:stretch/>
        </p:blipFill>
        <p:spPr>
          <a:xfrm>
            <a:off x="0" y="0"/>
            <a:ext cx="949500" cy="2269850"/>
          </a:xfrm>
          <a:prstGeom prst="rect">
            <a:avLst/>
          </a:prstGeom>
          <a:noFill/>
          <a:ln>
            <a:noFill/>
          </a:ln>
        </p:spPr>
      </p:pic>
      <p:pic>
        <p:nvPicPr>
          <p:cNvPr id="603" name="Google Shape;603;p33"/>
          <p:cNvPicPr preferRelativeResize="0"/>
          <p:nvPr/>
        </p:nvPicPr>
        <p:blipFill>
          <a:blip r:embed="rId5">
            <a:alphaModFix/>
          </a:blip>
          <a:stretch>
            <a:fillRect/>
          </a:stretch>
        </p:blipFill>
        <p:spPr>
          <a:xfrm>
            <a:off x="4259662" y="1287375"/>
            <a:ext cx="4634976" cy="54576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Project Goals &amp; Objectives</a:t>
            </a:r>
            <a:endParaRPr/>
          </a:p>
        </p:txBody>
      </p:sp>
      <p:sp>
        <p:nvSpPr>
          <p:cNvPr id="186" name="Google Shape;186;p4"/>
          <p:cNvSpPr txBox="1">
            <a:spLocks noGrp="1"/>
          </p:cNvSpPr>
          <p:nvPr>
            <p:ph type="body" idx="1"/>
          </p:nvPr>
        </p:nvSpPr>
        <p:spPr>
          <a:xfrm>
            <a:off x="2773599" y="2052116"/>
            <a:ext cx="7796540" cy="3997828"/>
          </a:xfrm>
          <a:prstGeom prst="rect">
            <a:avLst/>
          </a:prstGeom>
          <a:noFill/>
          <a:ln>
            <a:noFill/>
          </a:ln>
        </p:spPr>
        <p:txBody>
          <a:bodyPr spcFirstLastPara="1" wrap="square" lIns="91425" tIns="45700" rIns="91425" bIns="45700" anchor="ctr" anchorCtr="0">
            <a:normAutofit/>
          </a:bodyPr>
          <a:lstStyle/>
          <a:p>
            <a:pPr marL="344488" lvl="0" indent="-344488" algn="l" rtl="0">
              <a:lnSpc>
                <a:spcPct val="120000"/>
              </a:lnSpc>
              <a:spcBef>
                <a:spcPts val="0"/>
              </a:spcBef>
              <a:spcAft>
                <a:spcPts val="0"/>
              </a:spcAft>
              <a:buSzPts val="1800"/>
              <a:buChar char="▪"/>
            </a:pPr>
            <a:r>
              <a:rPr lang="en-US"/>
              <a:t>We wanted to make our system low cost</a:t>
            </a:r>
            <a:endParaRPr/>
          </a:p>
          <a:p>
            <a:pPr marL="344488" lvl="0" indent="-344488" algn="l" rtl="0">
              <a:lnSpc>
                <a:spcPct val="120000"/>
              </a:lnSpc>
              <a:spcBef>
                <a:spcPts val="1600"/>
              </a:spcBef>
              <a:spcAft>
                <a:spcPts val="0"/>
              </a:spcAft>
              <a:buSzPts val="1800"/>
              <a:buChar char="▪"/>
            </a:pPr>
            <a:r>
              <a:rPr lang="en-US"/>
              <a:t>Transferrable</a:t>
            </a:r>
            <a:endParaRPr/>
          </a:p>
          <a:p>
            <a:pPr marL="344488" lvl="0" indent="-344488" algn="l" rtl="0">
              <a:lnSpc>
                <a:spcPct val="120000"/>
              </a:lnSpc>
              <a:spcBef>
                <a:spcPts val="1600"/>
              </a:spcBef>
              <a:spcAft>
                <a:spcPts val="0"/>
              </a:spcAft>
              <a:buSzPts val="1800"/>
              <a:buChar char="▪"/>
            </a:pPr>
            <a:r>
              <a:rPr lang="en-US"/>
              <a:t>Low power consumption</a:t>
            </a:r>
            <a:endParaRPr/>
          </a:p>
          <a:p>
            <a:pPr marL="344488" lvl="0" indent="-344488" algn="l" rtl="0">
              <a:lnSpc>
                <a:spcPct val="120000"/>
              </a:lnSpc>
              <a:spcBef>
                <a:spcPts val="1600"/>
              </a:spcBef>
              <a:spcAft>
                <a:spcPts val="0"/>
              </a:spcAft>
              <a:buSzPts val="1800"/>
              <a:buChar char="▪"/>
            </a:pPr>
            <a:r>
              <a:rPr lang="en-US"/>
              <a:t>Small in size</a:t>
            </a:r>
            <a:endParaRPr/>
          </a:p>
          <a:p>
            <a:pPr marL="344488" lvl="0" indent="-344488" algn="l" rtl="0">
              <a:lnSpc>
                <a:spcPct val="120000"/>
              </a:lnSpc>
              <a:spcBef>
                <a:spcPts val="1600"/>
              </a:spcBef>
              <a:spcAft>
                <a:spcPts val="0"/>
              </a:spcAft>
              <a:buSzPts val="1800"/>
              <a:buChar char="▪"/>
            </a:pPr>
            <a:r>
              <a:rPr lang="en-US"/>
              <a:t>Simple to use</a:t>
            </a:r>
            <a:endParaRPr/>
          </a:p>
          <a:p>
            <a:pPr marL="0" lvl="0" indent="0" algn="l" rtl="0">
              <a:lnSpc>
                <a:spcPct val="120000"/>
              </a:lnSpc>
              <a:spcBef>
                <a:spcPts val="1600"/>
              </a:spcBef>
              <a:spcAft>
                <a:spcPts val="0"/>
              </a:spcAft>
              <a:buSzPts val="1800"/>
              <a:buNone/>
            </a:pPr>
            <a:endParaRPr/>
          </a:p>
        </p:txBody>
      </p:sp>
      <p:pic>
        <p:nvPicPr>
          <p:cNvPr id="187" name="Google Shape;187;p4" descr="UCF's Logos and Identity System | UCF Brand &amp; Style Guide"/>
          <p:cNvPicPr preferRelativeResize="0"/>
          <p:nvPr/>
        </p:nvPicPr>
        <p:blipFill rotWithShape="1">
          <a:blip r:embed="rId3">
            <a:alphaModFix/>
          </a:blip>
          <a:srcRect/>
          <a:stretch/>
        </p:blipFill>
        <p:spPr>
          <a:xfrm>
            <a:off x="10570139" y="-47350"/>
            <a:ext cx="1278194" cy="1721301"/>
          </a:xfrm>
          <a:prstGeom prst="rect">
            <a:avLst/>
          </a:prstGeom>
          <a:noFill/>
          <a:ln>
            <a:noFill/>
          </a:ln>
        </p:spPr>
      </p:pic>
      <p:pic>
        <p:nvPicPr>
          <p:cNvPr id="188" name="Google Shape;188;p4" descr="A picture containing diagram&#10;&#10;Description automatically generated"/>
          <p:cNvPicPr preferRelativeResize="0"/>
          <p:nvPr/>
        </p:nvPicPr>
        <p:blipFill rotWithShape="1">
          <a:blip r:embed="rId4">
            <a:alphaModFix/>
          </a:blip>
          <a:srcRect/>
          <a:stretch/>
        </p:blipFill>
        <p:spPr>
          <a:xfrm>
            <a:off x="7018237" y="3135994"/>
            <a:ext cx="3701325" cy="3313793"/>
          </a:xfrm>
          <a:prstGeom prst="rect">
            <a:avLst/>
          </a:prstGeom>
          <a:noFill/>
          <a:ln>
            <a:noFill/>
          </a:ln>
        </p:spPr>
      </p:pic>
      <p:pic>
        <p:nvPicPr>
          <p:cNvPr id="189" name="Google Shape;189;p4"/>
          <p:cNvPicPr preferRelativeResize="0"/>
          <p:nvPr/>
        </p:nvPicPr>
        <p:blipFill rotWithShape="1">
          <a:blip r:embed="rId5">
            <a:alphaModFix/>
          </a:blip>
          <a:srcRect l="12489" t="24596" r="7291"/>
          <a:stretch/>
        </p:blipFill>
        <p:spPr>
          <a:xfrm>
            <a:off x="0" y="0"/>
            <a:ext cx="1003500" cy="125770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36"/>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400"/>
              <a:buFont typeface="Arial"/>
              <a:buNone/>
            </a:pPr>
            <a:r>
              <a:rPr lang="en-US"/>
              <a:t>Block Diagram </a:t>
            </a:r>
            <a:endParaRPr/>
          </a:p>
        </p:txBody>
      </p:sp>
      <p:pic>
        <p:nvPicPr>
          <p:cNvPr id="628" name="Google Shape;628;p36" descr="Diagram&#10;&#10;Description automatically generated"/>
          <p:cNvPicPr preferRelativeResize="0"/>
          <p:nvPr/>
        </p:nvPicPr>
        <p:blipFill rotWithShape="1">
          <a:blip r:embed="rId3">
            <a:alphaModFix/>
          </a:blip>
          <a:srcRect l="3610" r="-3610" b="17506"/>
          <a:stretch/>
        </p:blipFill>
        <p:spPr>
          <a:xfrm>
            <a:off x="3113131" y="1522844"/>
            <a:ext cx="5965737" cy="4866665"/>
          </a:xfrm>
          <a:prstGeom prst="rect">
            <a:avLst/>
          </a:prstGeom>
          <a:noFill/>
          <a:ln>
            <a:noFill/>
          </a:ln>
        </p:spPr>
      </p:pic>
      <p:pic>
        <p:nvPicPr>
          <p:cNvPr id="629" name="Google Shape;629;p36"/>
          <p:cNvPicPr preferRelativeResize="0"/>
          <p:nvPr/>
        </p:nvPicPr>
        <p:blipFill rotWithShape="1">
          <a:blip r:embed="rId4">
            <a:alphaModFix/>
          </a:blip>
          <a:srcRect t="15511"/>
          <a:stretch/>
        </p:blipFill>
        <p:spPr>
          <a:xfrm>
            <a:off x="0" y="0"/>
            <a:ext cx="974026" cy="12143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37"/>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Work Distribution </a:t>
            </a:r>
            <a:endParaRPr/>
          </a:p>
        </p:txBody>
      </p:sp>
      <p:pic>
        <p:nvPicPr>
          <p:cNvPr id="635" name="Google Shape;635;p37" descr="UCF's Logos and Identity System | UCF Brand &amp; Style Guide"/>
          <p:cNvPicPr preferRelativeResize="0"/>
          <p:nvPr/>
        </p:nvPicPr>
        <p:blipFill rotWithShape="1">
          <a:blip r:embed="rId3">
            <a:alphaModFix/>
          </a:blip>
          <a:srcRect/>
          <a:stretch/>
        </p:blipFill>
        <p:spPr>
          <a:xfrm>
            <a:off x="10570139" y="-47350"/>
            <a:ext cx="1278194" cy="1721301"/>
          </a:xfrm>
          <a:prstGeom prst="rect">
            <a:avLst/>
          </a:prstGeom>
          <a:noFill/>
          <a:ln>
            <a:noFill/>
          </a:ln>
        </p:spPr>
      </p:pic>
      <p:pic>
        <p:nvPicPr>
          <p:cNvPr id="636" name="Google Shape;636;p37"/>
          <p:cNvPicPr preferRelativeResize="0"/>
          <p:nvPr/>
        </p:nvPicPr>
        <p:blipFill rotWithShape="1">
          <a:blip r:embed="rId4">
            <a:alphaModFix/>
          </a:blip>
          <a:srcRect t="15511"/>
          <a:stretch/>
        </p:blipFill>
        <p:spPr>
          <a:xfrm>
            <a:off x="0" y="0"/>
            <a:ext cx="974026" cy="1214300"/>
          </a:xfrm>
          <a:prstGeom prst="rect">
            <a:avLst/>
          </a:prstGeom>
          <a:noFill/>
          <a:ln>
            <a:noFill/>
          </a:ln>
        </p:spPr>
      </p:pic>
      <p:graphicFrame>
        <p:nvGraphicFramePr>
          <p:cNvPr id="637" name="Google Shape;637;p37"/>
          <p:cNvGraphicFramePr/>
          <p:nvPr/>
        </p:nvGraphicFramePr>
        <p:xfrm>
          <a:off x="1932150" y="1673950"/>
          <a:ext cx="3000000" cy="3000000"/>
        </p:xfrm>
        <a:graphic>
          <a:graphicData uri="http://schemas.openxmlformats.org/drawingml/2006/table">
            <a:tbl>
              <a:tblPr>
                <a:noFill/>
                <a:tableStyleId>{0DF6CE04-00C3-4903-9F45-D037DCA0747A}</a:tableStyleId>
              </a:tblPr>
              <a:tblGrid>
                <a:gridCol w="4392950">
                  <a:extLst>
                    <a:ext uri="{9D8B030D-6E8A-4147-A177-3AD203B41FA5}">
                      <a16:colId xmlns:a16="http://schemas.microsoft.com/office/drawing/2014/main" val="20000"/>
                    </a:ext>
                  </a:extLst>
                </a:gridCol>
                <a:gridCol w="4245050">
                  <a:extLst>
                    <a:ext uri="{9D8B030D-6E8A-4147-A177-3AD203B41FA5}">
                      <a16:colId xmlns:a16="http://schemas.microsoft.com/office/drawing/2014/main" val="20001"/>
                    </a:ext>
                  </a:extLst>
                </a:gridCol>
              </a:tblGrid>
              <a:tr h="460725">
                <a:tc>
                  <a:txBody>
                    <a:bodyPr/>
                    <a:lstStyle/>
                    <a:p>
                      <a:pPr marL="0" lvl="0" indent="0" algn="l" rtl="0">
                        <a:spcBef>
                          <a:spcPts val="0"/>
                        </a:spcBef>
                        <a:spcAft>
                          <a:spcPts val="0"/>
                        </a:spcAft>
                        <a:buNone/>
                      </a:pPr>
                      <a:r>
                        <a:rPr lang="en-US" sz="2000" b="1">
                          <a:latin typeface="Calibri"/>
                          <a:ea typeface="Calibri"/>
                          <a:cs typeface="Calibri"/>
                          <a:sym typeface="Calibri"/>
                        </a:rPr>
                        <a:t>Primary Tasks</a:t>
                      </a:r>
                      <a:endParaRPr sz="2000" b="1">
                        <a:latin typeface="Calibri"/>
                        <a:ea typeface="Calibri"/>
                        <a:cs typeface="Calibri"/>
                        <a:sym typeface="Calibri"/>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F0000"/>
                    </a:solidFill>
                  </a:tcPr>
                </a:tc>
                <a:tc>
                  <a:txBody>
                    <a:bodyPr/>
                    <a:lstStyle/>
                    <a:p>
                      <a:pPr marL="0" lvl="0" indent="0" algn="l" rtl="0">
                        <a:spcBef>
                          <a:spcPts val="0"/>
                        </a:spcBef>
                        <a:spcAft>
                          <a:spcPts val="0"/>
                        </a:spcAft>
                        <a:buNone/>
                      </a:pPr>
                      <a:r>
                        <a:rPr lang="en-US" sz="2000" b="1">
                          <a:latin typeface="Calibri"/>
                          <a:ea typeface="Calibri"/>
                          <a:cs typeface="Calibri"/>
                          <a:sym typeface="Calibri"/>
                        </a:rPr>
                        <a:t>Individual</a:t>
                      </a:r>
                      <a:endParaRPr sz="2000" b="1">
                        <a:latin typeface="Calibri"/>
                        <a:ea typeface="Calibri"/>
                        <a:cs typeface="Calibri"/>
                        <a:sym typeface="Calibri"/>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642475">
                <a:tc>
                  <a:txBody>
                    <a:bodyPr/>
                    <a:lstStyle/>
                    <a:p>
                      <a:pPr marL="0" lvl="0" indent="0" algn="l" rtl="0">
                        <a:spcBef>
                          <a:spcPts val="0"/>
                        </a:spcBef>
                        <a:spcAft>
                          <a:spcPts val="0"/>
                        </a:spcAft>
                        <a:buNone/>
                      </a:pPr>
                      <a:r>
                        <a:rPr lang="en-US" sz="2000" b="1">
                          <a:solidFill>
                            <a:srgbClr val="FFFFFF"/>
                          </a:solidFill>
                          <a:latin typeface="Calibri"/>
                          <a:ea typeface="Calibri"/>
                          <a:cs typeface="Calibri"/>
                          <a:sym typeface="Calibri"/>
                        </a:rPr>
                        <a:t>PCB Design</a:t>
                      </a:r>
                      <a:endParaRPr sz="2000" b="1">
                        <a:solidFill>
                          <a:srgbClr val="FFFFFF"/>
                        </a:solidFill>
                        <a:latin typeface="Calibri"/>
                        <a:ea typeface="Calibri"/>
                        <a:cs typeface="Calibri"/>
                        <a:sym typeface="Calibri"/>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2000" b="1">
                          <a:solidFill>
                            <a:srgbClr val="FFFFFF"/>
                          </a:solidFill>
                          <a:latin typeface="Calibri"/>
                          <a:ea typeface="Calibri"/>
                          <a:cs typeface="Calibri"/>
                          <a:sym typeface="Calibri"/>
                        </a:rPr>
                        <a:t>Majed Halawa / Jean Seda</a:t>
                      </a:r>
                      <a:endParaRPr sz="2000" b="1">
                        <a:solidFill>
                          <a:srgbClr val="FFFFFF"/>
                        </a:solidFill>
                        <a:latin typeface="Calibri"/>
                        <a:ea typeface="Calibri"/>
                        <a:cs typeface="Calibri"/>
                        <a:sym typeface="Calibri"/>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42475">
                <a:tc>
                  <a:txBody>
                    <a:bodyPr/>
                    <a:lstStyle/>
                    <a:p>
                      <a:pPr marL="0" lvl="0" indent="0" algn="l" rtl="0">
                        <a:spcBef>
                          <a:spcPts val="0"/>
                        </a:spcBef>
                        <a:spcAft>
                          <a:spcPts val="0"/>
                        </a:spcAft>
                        <a:buNone/>
                      </a:pPr>
                      <a:r>
                        <a:rPr lang="en-US" sz="2000" b="1">
                          <a:solidFill>
                            <a:srgbClr val="FFFFFF"/>
                          </a:solidFill>
                          <a:latin typeface="Calibri"/>
                          <a:ea typeface="Calibri"/>
                          <a:cs typeface="Calibri"/>
                          <a:sym typeface="Calibri"/>
                        </a:rPr>
                        <a:t>Components Code</a:t>
                      </a:r>
                      <a:endParaRPr sz="2000" b="1">
                        <a:solidFill>
                          <a:srgbClr val="FFFFFF"/>
                        </a:solidFill>
                        <a:latin typeface="Calibri"/>
                        <a:ea typeface="Calibri"/>
                        <a:cs typeface="Calibri"/>
                        <a:sym typeface="Calibri"/>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2000" b="1">
                          <a:solidFill>
                            <a:srgbClr val="FFFFFF"/>
                          </a:solidFill>
                          <a:latin typeface="Calibri"/>
                          <a:ea typeface="Calibri"/>
                          <a:cs typeface="Calibri"/>
                          <a:sym typeface="Calibri"/>
                        </a:rPr>
                        <a:t>Jean Seda</a:t>
                      </a:r>
                      <a:endParaRPr sz="2000" b="1">
                        <a:solidFill>
                          <a:srgbClr val="FFFFFF"/>
                        </a:solidFill>
                        <a:latin typeface="Calibri"/>
                        <a:ea typeface="Calibri"/>
                        <a:cs typeface="Calibri"/>
                        <a:sym typeface="Calibri"/>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42475">
                <a:tc>
                  <a:txBody>
                    <a:bodyPr/>
                    <a:lstStyle/>
                    <a:p>
                      <a:pPr marL="0" lvl="0" indent="0" algn="l" rtl="0">
                        <a:spcBef>
                          <a:spcPts val="0"/>
                        </a:spcBef>
                        <a:spcAft>
                          <a:spcPts val="0"/>
                        </a:spcAft>
                        <a:buNone/>
                      </a:pPr>
                      <a:r>
                        <a:rPr lang="en-US" sz="2000" b="1">
                          <a:solidFill>
                            <a:srgbClr val="FFFFFF"/>
                          </a:solidFill>
                          <a:latin typeface="Calibri"/>
                          <a:ea typeface="Calibri"/>
                          <a:cs typeface="Calibri"/>
                          <a:sym typeface="Calibri"/>
                        </a:rPr>
                        <a:t>Prototype Breadboard Connections</a:t>
                      </a:r>
                      <a:endParaRPr sz="2000" b="1">
                        <a:solidFill>
                          <a:srgbClr val="FFFFFF"/>
                        </a:solidFill>
                        <a:latin typeface="Calibri"/>
                        <a:ea typeface="Calibri"/>
                        <a:cs typeface="Calibri"/>
                        <a:sym typeface="Calibri"/>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2000" b="1">
                          <a:solidFill>
                            <a:srgbClr val="FFFFFF"/>
                          </a:solidFill>
                          <a:latin typeface="Calibri"/>
                          <a:ea typeface="Calibri"/>
                          <a:cs typeface="Calibri"/>
                          <a:sym typeface="Calibri"/>
                        </a:rPr>
                        <a:t>Amidtzalee Laguna Mundo / Jean Seda </a:t>
                      </a:r>
                      <a:endParaRPr sz="2000" b="1">
                        <a:solidFill>
                          <a:srgbClr val="FFFFFF"/>
                        </a:solidFill>
                        <a:latin typeface="Calibri"/>
                        <a:ea typeface="Calibri"/>
                        <a:cs typeface="Calibri"/>
                        <a:sym typeface="Calibri"/>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42475">
                <a:tc>
                  <a:txBody>
                    <a:bodyPr/>
                    <a:lstStyle/>
                    <a:p>
                      <a:pPr marL="0" lvl="0" indent="0" algn="l" rtl="0">
                        <a:spcBef>
                          <a:spcPts val="0"/>
                        </a:spcBef>
                        <a:spcAft>
                          <a:spcPts val="0"/>
                        </a:spcAft>
                        <a:buNone/>
                      </a:pPr>
                      <a:r>
                        <a:rPr lang="en-US" sz="2000" b="1">
                          <a:solidFill>
                            <a:srgbClr val="FFFFFF"/>
                          </a:solidFill>
                          <a:latin typeface="Calibri"/>
                          <a:ea typeface="Calibri"/>
                          <a:cs typeface="Calibri"/>
                          <a:sym typeface="Calibri"/>
                        </a:rPr>
                        <a:t>Building Structure</a:t>
                      </a:r>
                      <a:endParaRPr sz="2000" b="1">
                        <a:solidFill>
                          <a:srgbClr val="FFFFFF"/>
                        </a:solidFill>
                        <a:latin typeface="Calibri"/>
                        <a:ea typeface="Calibri"/>
                        <a:cs typeface="Calibri"/>
                        <a:sym typeface="Calibri"/>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2000" b="1">
                          <a:solidFill>
                            <a:srgbClr val="FFFFFF"/>
                          </a:solidFill>
                          <a:latin typeface="Calibri"/>
                          <a:ea typeface="Calibri"/>
                          <a:cs typeface="Calibri"/>
                          <a:sym typeface="Calibri"/>
                        </a:rPr>
                        <a:t>Amidtzalee Laguna Mundo </a:t>
                      </a:r>
                      <a:endParaRPr sz="2000" b="1">
                        <a:solidFill>
                          <a:srgbClr val="FFFFFF"/>
                        </a:solidFill>
                        <a:latin typeface="Calibri"/>
                        <a:ea typeface="Calibri"/>
                        <a:cs typeface="Calibri"/>
                        <a:sym typeface="Calibri"/>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42475">
                <a:tc>
                  <a:txBody>
                    <a:bodyPr/>
                    <a:lstStyle/>
                    <a:p>
                      <a:pPr marL="0" lvl="0" indent="0" algn="l" rtl="0">
                        <a:spcBef>
                          <a:spcPts val="0"/>
                        </a:spcBef>
                        <a:spcAft>
                          <a:spcPts val="0"/>
                        </a:spcAft>
                        <a:buNone/>
                      </a:pPr>
                      <a:r>
                        <a:rPr lang="en-US" sz="2000" b="1">
                          <a:solidFill>
                            <a:srgbClr val="FFFFFF"/>
                          </a:solidFill>
                          <a:latin typeface="Calibri"/>
                          <a:ea typeface="Calibri"/>
                          <a:cs typeface="Calibri"/>
                          <a:sym typeface="Calibri"/>
                        </a:rPr>
                        <a:t>ESP32 Server - Website &amp; Data Analysis</a:t>
                      </a:r>
                      <a:endParaRPr sz="2000" b="1">
                        <a:solidFill>
                          <a:srgbClr val="FFFFFF"/>
                        </a:solidFill>
                        <a:latin typeface="Calibri"/>
                        <a:ea typeface="Calibri"/>
                        <a:cs typeface="Calibri"/>
                        <a:sym typeface="Calibri"/>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2000" b="1">
                          <a:solidFill>
                            <a:srgbClr val="FFFFFF"/>
                          </a:solidFill>
                          <a:latin typeface="Calibri"/>
                          <a:ea typeface="Calibri"/>
                          <a:cs typeface="Calibri"/>
                          <a:sym typeface="Calibri"/>
                        </a:rPr>
                        <a:t>Jordan Sole / Jean Seda</a:t>
                      </a:r>
                      <a:endParaRPr sz="2000" b="1">
                        <a:solidFill>
                          <a:srgbClr val="FFFFFF"/>
                        </a:solidFill>
                        <a:latin typeface="Calibri"/>
                        <a:ea typeface="Calibri"/>
                        <a:cs typeface="Calibri"/>
                        <a:sym typeface="Calibri"/>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38"/>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Budget </a:t>
            </a:r>
            <a:endParaRPr/>
          </a:p>
        </p:txBody>
      </p:sp>
      <p:pic>
        <p:nvPicPr>
          <p:cNvPr id="643" name="Google Shape;643;p38" descr="UCF's Logos and Identity System | UCF Brand &amp; Style Guide"/>
          <p:cNvPicPr preferRelativeResize="0"/>
          <p:nvPr/>
        </p:nvPicPr>
        <p:blipFill rotWithShape="1">
          <a:blip r:embed="rId3">
            <a:alphaModFix/>
          </a:blip>
          <a:srcRect/>
          <a:stretch/>
        </p:blipFill>
        <p:spPr>
          <a:xfrm>
            <a:off x="10570139" y="-47350"/>
            <a:ext cx="1278194" cy="1721301"/>
          </a:xfrm>
          <a:prstGeom prst="rect">
            <a:avLst/>
          </a:prstGeom>
          <a:noFill/>
          <a:ln>
            <a:noFill/>
          </a:ln>
        </p:spPr>
      </p:pic>
      <p:pic>
        <p:nvPicPr>
          <p:cNvPr id="644" name="Google Shape;644;p38"/>
          <p:cNvPicPr preferRelativeResize="0"/>
          <p:nvPr/>
        </p:nvPicPr>
        <p:blipFill rotWithShape="1">
          <a:blip r:embed="rId4">
            <a:alphaModFix/>
          </a:blip>
          <a:srcRect/>
          <a:stretch/>
        </p:blipFill>
        <p:spPr>
          <a:xfrm>
            <a:off x="8448050" y="4802260"/>
            <a:ext cx="2790825" cy="1638300"/>
          </a:xfrm>
          <a:prstGeom prst="rect">
            <a:avLst/>
          </a:prstGeom>
          <a:noFill/>
          <a:ln>
            <a:noFill/>
          </a:ln>
        </p:spPr>
      </p:pic>
      <p:pic>
        <p:nvPicPr>
          <p:cNvPr id="645" name="Google Shape;645;p38"/>
          <p:cNvPicPr preferRelativeResize="0"/>
          <p:nvPr/>
        </p:nvPicPr>
        <p:blipFill rotWithShape="1">
          <a:blip r:embed="rId5">
            <a:alphaModFix/>
          </a:blip>
          <a:srcRect/>
          <a:stretch/>
        </p:blipFill>
        <p:spPr>
          <a:xfrm>
            <a:off x="1137200" y="4792735"/>
            <a:ext cx="2752725" cy="1657350"/>
          </a:xfrm>
          <a:prstGeom prst="rect">
            <a:avLst/>
          </a:prstGeom>
          <a:noFill/>
          <a:ln>
            <a:noFill/>
          </a:ln>
        </p:spPr>
      </p:pic>
      <p:graphicFrame>
        <p:nvGraphicFramePr>
          <p:cNvPr id="646" name="Google Shape;646;p38"/>
          <p:cNvGraphicFramePr/>
          <p:nvPr/>
        </p:nvGraphicFramePr>
        <p:xfrm>
          <a:off x="4352900" y="520175"/>
          <a:ext cx="3000000" cy="3000000"/>
        </p:xfrm>
        <a:graphic>
          <a:graphicData uri="http://schemas.openxmlformats.org/drawingml/2006/table">
            <a:tbl>
              <a:tblPr>
                <a:noFill/>
                <a:tableStyleId>{0DF6CE04-00C3-4903-9F45-D037DCA0747A}</a:tableStyleId>
              </a:tblPr>
              <a:tblGrid>
                <a:gridCol w="1549400">
                  <a:extLst>
                    <a:ext uri="{9D8B030D-6E8A-4147-A177-3AD203B41FA5}">
                      <a16:colId xmlns:a16="http://schemas.microsoft.com/office/drawing/2014/main" val="20000"/>
                    </a:ext>
                  </a:extLst>
                </a:gridCol>
                <a:gridCol w="1936800">
                  <a:extLst>
                    <a:ext uri="{9D8B030D-6E8A-4147-A177-3AD203B41FA5}">
                      <a16:colId xmlns:a16="http://schemas.microsoft.com/office/drawing/2014/main" val="20001"/>
                    </a:ext>
                  </a:extLst>
                </a:gridCol>
              </a:tblGrid>
              <a:tr h="200025">
                <a:tc>
                  <a:txBody>
                    <a:bodyPr/>
                    <a:lstStyle/>
                    <a:p>
                      <a:pPr marL="0" marR="0" lvl="0" indent="0" algn="l" rtl="0">
                        <a:spcBef>
                          <a:spcPts val="0"/>
                        </a:spcBef>
                        <a:spcAft>
                          <a:spcPts val="0"/>
                        </a:spcAft>
                        <a:buClr>
                          <a:schemeClr val="lt1"/>
                        </a:buClr>
                        <a:buSzPts val="1200"/>
                        <a:buFont typeface="Times New Roman"/>
                        <a:buNone/>
                      </a:pPr>
                      <a:r>
                        <a:rPr lang="en-US" sz="1700" b="1" u="none" strike="noStrike" cap="none">
                          <a:latin typeface="Times New Roman"/>
                          <a:ea typeface="Times New Roman"/>
                          <a:cs typeface="Times New Roman"/>
                          <a:sym typeface="Times New Roman"/>
                        </a:rPr>
                        <a:t>Equipment</a:t>
                      </a:r>
                      <a:endParaRPr sz="1700" b="1" u="none" strike="noStrike" cap="none">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l" rtl="0">
                        <a:spcBef>
                          <a:spcPts val="0"/>
                        </a:spcBef>
                        <a:spcAft>
                          <a:spcPts val="0"/>
                        </a:spcAft>
                        <a:buClr>
                          <a:schemeClr val="lt1"/>
                        </a:buClr>
                        <a:buSzPts val="1200"/>
                        <a:buFont typeface="Times New Roman"/>
                        <a:buNone/>
                      </a:pPr>
                      <a:r>
                        <a:rPr lang="en-US" sz="1700" b="1" u="none" strike="noStrike" cap="none">
                          <a:latin typeface="Times New Roman"/>
                          <a:ea typeface="Times New Roman"/>
                          <a:cs typeface="Times New Roman"/>
                          <a:sym typeface="Times New Roman"/>
                        </a:rPr>
                        <a:t>Price</a:t>
                      </a:r>
                      <a:endParaRPr sz="1700" b="1" u="none" strike="noStrike" cap="none">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200025">
                <a:tc>
                  <a:txBody>
                    <a:bodyPr/>
                    <a:lstStyle/>
                    <a:p>
                      <a:pPr marL="0" marR="0" lvl="0" indent="0" algn="l" rtl="0">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Hydroponic Body </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80 </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marR="0" lvl="0" indent="0" algn="l" rtl="0">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PCB</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15.3</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marR="0" lvl="0" indent="0" algn="l" rtl="0">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Modules for PCB</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38</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marR="0" lvl="0" indent="0" algn="l" rtl="0">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LED Strip</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16.99</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marR="0" lvl="0" indent="0" algn="l" rtl="0">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Microcontroller</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10.39</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marR="0" lvl="0" indent="0" algn="l" rtl="0">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pH Sensor</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13.53</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marR="0" lvl="0" indent="0" algn="l" rtl="0">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TDS Sensor</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20.56</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00025">
                <a:tc>
                  <a:txBody>
                    <a:bodyPr/>
                    <a:lstStyle/>
                    <a:p>
                      <a:pPr marL="0" marR="0" lvl="0" indent="0" algn="l" rtl="0">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Water Level Sensor</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39.95</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marR="0" lvl="0" indent="0" algn="l" rtl="0">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Seedlings</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59.96</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00025">
                <a:tc>
                  <a:txBody>
                    <a:bodyPr/>
                    <a:lstStyle/>
                    <a:p>
                      <a:pPr marL="0" marR="0" lvl="0" indent="0" algn="l" rtl="0">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Water Pump</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15.99</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00025">
                <a:tc>
                  <a:txBody>
                    <a:bodyPr/>
                    <a:lstStyle/>
                    <a:p>
                      <a:pPr marL="0" marR="0" lvl="0" indent="0" algn="l" rtl="0">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Power Supply </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lt1"/>
                        </a:buClr>
                        <a:buSzPts val="1200"/>
                        <a:buFont typeface="Times New Roman"/>
                        <a:buNone/>
                      </a:pPr>
                      <a:r>
                        <a:rPr lang="en-US" sz="1700" u="none" strike="noStrike" cap="none">
                          <a:solidFill>
                            <a:schemeClr val="lt1"/>
                          </a:solidFill>
                          <a:latin typeface="Times New Roman"/>
                          <a:ea typeface="Times New Roman"/>
                          <a:cs typeface="Times New Roman"/>
                          <a:sym typeface="Times New Roman"/>
                        </a:rPr>
                        <a:t>6.99</a:t>
                      </a:r>
                      <a:endParaRPr sz="1700" u="none" strike="noStrike" cap="none">
                        <a:solidFill>
                          <a:schemeClr val="lt1"/>
                        </a:solidFill>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00025">
                <a:tc>
                  <a:txBody>
                    <a:bodyPr/>
                    <a:lstStyle/>
                    <a:p>
                      <a:pPr marL="0" marR="0" lvl="0" indent="0" algn="l" rtl="0">
                        <a:spcBef>
                          <a:spcPts val="0"/>
                        </a:spcBef>
                        <a:spcAft>
                          <a:spcPts val="0"/>
                        </a:spcAft>
                        <a:buClr>
                          <a:schemeClr val="lt1"/>
                        </a:buClr>
                        <a:buSzPts val="1200"/>
                        <a:buFont typeface="Arial"/>
                        <a:buNone/>
                      </a:pPr>
                      <a:r>
                        <a:rPr lang="en-US" sz="1700" u="none" strike="noStrike" cap="none">
                          <a:latin typeface="Arial"/>
                          <a:ea typeface="Arial"/>
                          <a:cs typeface="Arial"/>
                          <a:sym typeface="Arial"/>
                        </a:rPr>
                        <a:t> </a:t>
                      </a:r>
                      <a:endParaRPr sz="1700" u="none" strike="noStrike" cap="none">
                        <a:latin typeface="Arial"/>
                        <a:ea typeface="Arial"/>
                        <a:cs typeface="Arial"/>
                        <a:sym typeface="Arial"/>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lt1"/>
                        </a:buClr>
                        <a:buSzPts val="1200"/>
                        <a:buFont typeface="Arial"/>
                        <a:buNone/>
                      </a:pPr>
                      <a:r>
                        <a:rPr lang="en-US" sz="1700" u="none" strike="noStrike" cap="none">
                          <a:latin typeface="Arial"/>
                          <a:ea typeface="Arial"/>
                          <a:cs typeface="Arial"/>
                          <a:sym typeface="Arial"/>
                        </a:rPr>
                        <a:t> </a:t>
                      </a:r>
                      <a:endParaRPr sz="1700" u="none" strike="noStrike" cap="none">
                        <a:latin typeface="Arial"/>
                        <a:ea typeface="Arial"/>
                        <a:cs typeface="Arial"/>
                        <a:sym typeface="Arial"/>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00025">
                <a:tc>
                  <a:txBody>
                    <a:bodyPr/>
                    <a:lstStyle/>
                    <a:p>
                      <a:pPr marL="0" marR="0" lvl="0" indent="0" algn="l" rtl="0">
                        <a:spcBef>
                          <a:spcPts val="0"/>
                        </a:spcBef>
                        <a:spcAft>
                          <a:spcPts val="0"/>
                        </a:spcAft>
                        <a:buClr>
                          <a:schemeClr val="lt1"/>
                        </a:buClr>
                        <a:buSzPts val="1200"/>
                        <a:buFont typeface="Times New Roman"/>
                        <a:buNone/>
                      </a:pPr>
                      <a:r>
                        <a:rPr lang="en-US" sz="1700" b="1" u="none" strike="noStrike" cap="none">
                          <a:latin typeface="Times New Roman"/>
                          <a:ea typeface="Times New Roman"/>
                          <a:cs typeface="Times New Roman"/>
                          <a:sym typeface="Times New Roman"/>
                        </a:rPr>
                        <a:t>Total </a:t>
                      </a:r>
                      <a:endParaRPr sz="1700" b="1" u="none" strike="noStrike" cap="none">
                        <a:latin typeface="Times New Roman"/>
                        <a:ea typeface="Times New Roman"/>
                        <a:cs typeface="Times New Roman"/>
                        <a:sym typeface="Times New Roman"/>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r" rtl="0">
                        <a:lnSpc>
                          <a:spcPct val="115000"/>
                        </a:lnSpc>
                        <a:spcBef>
                          <a:spcPts val="0"/>
                        </a:spcBef>
                        <a:spcAft>
                          <a:spcPts val="0"/>
                        </a:spcAft>
                        <a:buClr>
                          <a:schemeClr val="lt1"/>
                        </a:buClr>
                        <a:buSzPts val="1200"/>
                        <a:buFont typeface="Arial"/>
                        <a:buNone/>
                      </a:pPr>
                      <a:r>
                        <a:rPr lang="en-US" sz="1700" b="1" u="none" strike="noStrike" cap="none">
                          <a:latin typeface="Arial"/>
                          <a:ea typeface="Arial"/>
                          <a:cs typeface="Arial"/>
                          <a:sym typeface="Arial"/>
                        </a:rPr>
                        <a:t>317.66</a:t>
                      </a:r>
                      <a:endParaRPr sz="1700" b="1" u="none" strike="noStrike" cap="none">
                        <a:latin typeface="Arial"/>
                        <a:ea typeface="Arial"/>
                        <a:cs typeface="Arial"/>
                        <a:sym typeface="Arial"/>
                      </a:endParaRPr>
                    </a:p>
                  </a:txBody>
                  <a:tcPr marL="9525" marR="9525" marT="95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13"/>
                  </a:ext>
                </a:extLst>
              </a:tr>
            </a:tbl>
          </a:graphicData>
        </a:graphic>
      </p:graphicFrame>
      <p:pic>
        <p:nvPicPr>
          <p:cNvPr id="647" name="Google Shape;647;p38"/>
          <p:cNvPicPr preferRelativeResize="0"/>
          <p:nvPr/>
        </p:nvPicPr>
        <p:blipFill rotWithShape="1">
          <a:blip r:embed="rId6">
            <a:alphaModFix/>
          </a:blip>
          <a:srcRect t="15511"/>
          <a:stretch/>
        </p:blipFill>
        <p:spPr>
          <a:xfrm>
            <a:off x="0" y="0"/>
            <a:ext cx="974026" cy="12143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39"/>
          <p:cNvPicPr preferRelativeResize="0"/>
          <p:nvPr/>
        </p:nvPicPr>
        <p:blipFill rotWithShape="1">
          <a:blip r:embed="rId3">
            <a:alphaModFix/>
          </a:blip>
          <a:srcRect/>
          <a:stretch/>
        </p:blipFill>
        <p:spPr>
          <a:xfrm>
            <a:off x="2831794" y="2105202"/>
            <a:ext cx="9360205" cy="4752798"/>
          </a:xfrm>
          <a:prstGeom prst="rect">
            <a:avLst/>
          </a:prstGeom>
          <a:noFill/>
          <a:ln>
            <a:noFill/>
          </a:ln>
        </p:spPr>
      </p:pic>
      <p:pic>
        <p:nvPicPr>
          <p:cNvPr id="653" name="Google Shape;653;p39"/>
          <p:cNvPicPr preferRelativeResize="0"/>
          <p:nvPr/>
        </p:nvPicPr>
        <p:blipFill rotWithShape="1">
          <a:blip r:embed="rId4">
            <a:alphaModFix/>
          </a:blip>
          <a:srcRect/>
          <a:stretch/>
        </p:blipFill>
        <p:spPr>
          <a:xfrm>
            <a:off x="0" y="0"/>
            <a:ext cx="12189867" cy="6858000"/>
          </a:xfrm>
          <a:prstGeom prst="rect">
            <a:avLst/>
          </a:prstGeom>
          <a:noFill/>
          <a:ln>
            <a:noFill/>
          </a:ln>
        </p:spPr>
      </p:pic>
      <p:sp>
        <p:nvSpPr>
          <p:cNvPr id="654" name="Google Shape;654;p39"/>
          <p:cNvSpPr/>
          <p:nvPr/>
        </p:nvSpPr>
        <p:spPr>
          <a:xfrm>
            <a:off x="0" y="0"/>
            <a:ext cx="964174" cy="6858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5" name="Google Shape;655;p39"/>
          <p:cNvSpPr/>
          <p:nvPr/>
        </p:nvSpPr>
        <p:spPr>
          <a:xfrm>
            <a:off x="962042" y="0"/>
            <a:ext cx="45719" cy="6858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6" name="Google Shape;656;p39"/>
          <p:cNvSpPr/>
          <p:nvPr/>
        </p:nvSpPr>
        <p:spPr>
          <a:xfrm>
            <a:off x="1007533" y="0"/>
            <a:ext cx="7934348" cy="6858000"/>
          </a:xfrm>
          <a:prstGeom prst="rect">
            <a:avLst/>
          </a:prstGeom>
          <a:solidFill>
            <a:schemeClr val="dk2">
              <a:alpha val="91372"/>
            </a:scheme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7" name="Google Shape;657;p39"/>
          <p:cNvSpPr/>
          <p:nvPr/>
        </p:nvSpPr>
        <p:spPr>
          <a:xfrm>
            <a:off x="8941881" y="0"/>
            <a:ext cx="27432" cy="6858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8" name="Google Shape;658;p39"/>
          <p:cNvSpPr txBox="1"/>
          <p:nvPr/>
        </p:nvSpPr>
        <p:spPr>
          <a:xfrm>
            <a:off x="2191282" y="3262852"/>
            <a:ext cx="415636"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accent6"/>
              </a:buClr>
              <a:buSzPts val="2400"/>
              <a:buFont typeface="Noto Sans Symbols"/>
              <a:buNone/>
            </a:pPr>
            <a:r>
              <a:rPr lang="en-US" sz="2400" b="0" i="0" u="none" strike="noStrike" cap="none">
                <a:solidFill>
                  <a:schemeClr val="accent6"/>
                </a:solidFill>
                <a:latin typeface="Noto Sans Symbols"/>
                <a:ea typeface="Noto Sans Symbols"/>
                <a:cs typeface="Noto Sans Symbols"/>
                <a:sym typeface="Noto Sans Symbols"/>
              </a:rPr>
              <a:t>◤</a:t>
            </a:r>
            <a:endParaRPr sz="2400" b="0" i="0" u="none" strike="noStrike" cap="none">
              <a:solidFill>
                <a:schemeClr val="accent6"/>
              </a:solidFill>
              <a:latin typeface="Arial"/>
              <a:ea typeface="Arial"/>
              <a:cs typeface="Arial"/>
              <a:sym typeface="Arial"/>
            </a:endParaRPr>
          </a:p>
        </p:txBody>
      </p:sp>
      <p:sp>
        <p:nvSpPr>
          <p:cNvPr id="659" name="Google Shape;659;p39"/>
          <p:cNvSpPr/>
          <p:nvPr/>
        </p:nvSpPr>
        <p:spPr>
          <a:xfrm>
            <a:off x="0" y="0"/>
            <a:ext cx="12189867" cy="6855282"/>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60" name="Google Shape;660;p39"/>
          <p:cNvPicPr preferRelativeResize="0"/>
          <p:nvPr/>
        </p:nvPicPr>
        <p:blipFill rotWithShape="1">
          <a:blip r:embed="rId3">
            <a:alphaModFix/>
          </a:blip>
          <a:srcRect/>
          <a:stretch/>
        </p:blipFill>
        <p:spPr>
          <a:xfrm>
            <a:off x="2831794" y="2105202"/>
            <a:ext cx="9360205" cy="4752798"/>
          </a:xfrm>
          <a:prstGeom prst="rect">
            <a:avLst/>
          </a:prstGeom>
          <a:noFill/>
          <a:ln>
            <a:noFill/>
          </a:ln>
        </p:spPr>
      </p:pic>
      <p:pic>
        <p:nvPicPr>
          <p:cNvPr id="661" name="Google Shape;661;p39"/>
          <p:cNvPicPr preferRelativeResize="0"/>
          <p:nvPr/>
        </p:nvPicPr>
        <p:blipFill rotWithShape="1">
          <a:blip r:embed="rId4">
            <a:alphaModFix/>
          </a:blip>
          <a:srcRect/>
          <a:stretch/>
        </p:blipFill>
        <p:spPr>
          <a:xfrm>
            <a:off x="0" y="0"/>
            <a:ext cx="12189867" cy="6858000"/>
          </a:xfrm>
          <a:prstGeom prst="rect">
            <a:avLst/>
          </a:prstGeom>
          <a:noFill/>
          <a:ln>
            <a:noFill/>
          </a:ln>
        </p:spPr>
      </p:pic>
      <p:sp>
        <p:nvSpPr>
          <p:cNvPr id="662" name="Google Shape;662;p39"/>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3" name="Google Shape;663;p39"/>
          <p:cNvSpPr/>
          <p:nvPr/>
        </p:nvSpPr>
        <p:spPr>
          <a:xfrm>
            <a:off x="1007533" y="0"/>
            <a:ext cx="10378001" cy="6858000"/>
          </a:xfrm>
          <a:prstGeom prst="rect">
            <a:avLst/>
          </a:prstGeom>
          <a:solidFill>
            <a:schemeClr val="dk2">
              <a:alpha val="9137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4" name="Google Shape;664;p39"/>
          <p:cNvSpPr txBox="1">
            <a:spLocks noGrp="1"/>
          </p:cNvSpPr>
          <p:nvPr>
            <p:ph type="title"/>
          </p:nvPr>
        </p:nvSpPr>
        <p:spPr>
          <a:xfrm>
            <a:off x="1974254" y="5166421"/>
            <a:ext cx="8445357" cy="883524"/>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4800"/>
              <a:buFont typeface="Arial"/>
              <a:buNone/>
            </a:pPr>
            <a:r>
              <a:rPr lang="en-US" sz="4800"/>
              <a:t>QUESTIONS???</a:t>
            </a:r>
            <a:endParaRPr/>
          </a:p>
        </p:txBody>
      </p:sp>
      <p:pic>
        <p:nvPicPr>
          <p:cNvPr id="665" name="Google Shape;665;p39" descr="How to ask questions in English | English Live Blog"/>
          <p:cNvPicPr preferRelativeResize="0">
            <a:picLocks noGrp="1"/>
          </p:cNvPicPr>
          <p:nvPr>
            <p:ph type="body" idx="1"/>
          </p:nvPr>
        </p:nvPicPr>
        <p:blipFill rotWithShape="1">
          <a:blip r:embed="rId6">
            <a:alphaModFix/>
          </a:blip>
          <a:srcRect l="25970" r="24942" b="2"/>
          <a:stretch/>
        </p:blipFill>
        <p:spPr>
          <a:xfrm>
            <a:off x="3601669" y="10"/>
            <a:ext cx="2584567" cy="3503634"/>
          </a:xfrm>
          <a:prstGeom prst="rect">
            <a:avLst/>
          </a:prstGeom>
          <a:noFill/>
          <a:ln>
            <a:noFill/>
          </a:ln>
        </p:spPr>
      </p:pic>
      <p:pic>
        <p:nvPicPr>
          <p:cNvPr id="666" name="Google Shape;666;p39" descr="UCF's Logos and Identity System | UCF Brand &amp; Style Guide"/>
          <p:cNvPicPr preferRelativeResize="0"/>
          <p:nvPr/>
        </p:nvPicPr>
        <p:blipFill rotWithShape="1">
          <a:blip r:embed="rId7">
            <a:alphaModFix/>
          </a:blip>
          <a:srcRect l="298" b="1"/>
          <a:stretch/>
        </p:blipFill>
        <p:spPr>
          <a:xfrm>
            <a:off x="1007706" y="-1"/>
            <a:ext cx="2593964" cy="3503645"/>
          </a:xfrm>
          <a:prstGeom prst="rect">
            <a:avLst/>
          </a:prstGeom>
          <a:noFill/>
          <a:ln>
            <a:noFill/>
          </a:ln>
        </p:spPr>
      </p:pic>
      <p:pic>
        <p:nvPicPr>
          <p:cNvPr id="667" name="Google Shape;667;p39" descr="Five questions to ask in a job interview to determine the quality of social  work management | Community Care"/>
          <p:cNvPicPr preferRelativeResize="0"/>
          <p:nvPr/>
        </p:nvPicPr>
        <p:blipFill rotWithShape="1">
          <a:blip r:embed="rId8">
            <a:alphaModFix/>
          </a:blip>
          <a:srcRect l="30969" r="22411" b="-2"/>
          <a:stretch/>
        </p:blipFill>
        <p:spPr>
          <a:xfrm>
            <a:off x="6186237" y="-2718"/>
            <a:ext cx="2605844" cy="3503644"/>
          </a:xfrm>
          <a:prstGeom prst="rect">
            <a:avLst/>
          </a:prstGeom>
          <a:noFill/>
          <a:ln>
            <a:noFill/>
          </a:ln>
        </p:spPr>
      </p:pic>
      <p:pic>
        <p:nvPicPr>
          <p:cNvPr id="668" name="Google Shape;668;p39" descr="Powerful questions"/>
          <p:cNvPicPr preferRelativeResize="0"/>
          <p:nvPr/>
        </p:nvPicPr>
        <p:blipFill rotWithShape="1">
          <a:blip r:embed="rId9">
            <a:alphaModFix/>
          </a:blip>
          <a:srcRect l="24071" r="27264" b="1"/>
          <a:stretch/>
        </p:blipFill>
        <p:spPr>
          <a:xfrm>
            <a:off x="8792481" y="10"/>
            <a:ext cx="2593053" cy="3500916"/>
          </a:xfrm>
          <a:prstGeom prst="rect">
            <a:avLst/>
          </a:prstGeom>
          <a:noFill/>
          <a:ln>
            <a:noFill/>
          </a:ln>
        </p:spPr>
      </p:pic>
      <p:sp>
        <p:nvSpPr>
          <p:cNvPr id="669" name="Google Shape;669;p39"/>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0" name="Google Shape;670;p39"/>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40"/>
          <p:cNvSpPr txBox="1">
            <a:spLocks noGrp="1"/>
          </p:cNvSpPr>
          <p:nvPr>
            <p:ph type="ctrTitle"/>
          </p:nvPr>
        </p:nvSpPr>
        <p:spPr>
          <a:xfrm>
            <a:off x="2611808" y="3428998"/>
            <a:ext cx="5518066" cy="226855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6000"/>
              <a:buFont typeface="Arial"/>
              <a:buNone/>
            </a:pPr>
            <a:endParaRPr/>
          </a:p>
        </p:txBody>
      </p:sp>
      <p:sp>
        <p:nvSpPr>
          <p:cNvPr id="676" name="Google Shape;676;p40"/>
          <p:cNvSpPr txBox="1">
            <a:spLocks noGrp="1"/>
          </p:cNvSpPr>
          <p:nvPr>
            <p:ph type="subTitle" idx="1"/>
          </p:nvPr>
        </p:nvSpPr>
        <p:spPr>
          <a:xfrm>
            <a:off x="2772274" y="2268786"/>
            <a:ext cx="5357600" cy="1160213"/>
          </a:xfrm>
          <a:prstGeom prst="rect">
            <a:avLst/>
          </a:prstGeom>
          <a:noFill/>
          <a:ln>
            <a:noFill/>
          </a:ln>
        </p:spPr>
        <p:txBody>
          <a:bodyPr spcFirstLastPara="1" wrap="square" lIns="91425" tIns="0" rIns="91425" bIns="45700" anchor="b" anchorCtr="0">
            <a:normAutofit/>
          </a:bodyPr>
          <a:lstStyle/>
          <a:p>
            <a:pPr marL="0" lvl="0" indent="0" algn="r" rtl="0">
              <a:lnSpc>
                <a:spcPct val="120000"/>
              </a:lnSpc>
              <a:spcBef>
                <a:spcPts val="0"/>
              </a:spcBef>
              <a:spcAft>
                <a:spcPts val="0"/>
              </a:spcAft>
              <a:buSzPts val="162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5"/>
          <p:cNvSpPr/>
          <p:nvPr/>
        </p:nvSpPr>
        <p:spPr>
          <a:xfrm>
            <a:off x="0" y="0"/>
            <a:ext cx="12189867" cy="6855282"/>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6" name="Google Shape;196;p5"/>
          <p:cNvPicPr preferRelativeResize="0"/>
          <p:nvPr/>
        </p:nvPicPr>
        <p:blipFill rotWithShape="1">
          <a:blip r:embed="rId4">
            <a:alphaModFix/>
          </a:blip>
          <a:srcRect/>
          <a:stretch/>
        </p:blipFill>
        <p:spPr>
          <a:xfrm>
            <a:off x="2831794" y="2105202"/>
            <a:ext cx="9360205" cy="4752798"/>
          </a:xfrm>
          <a:prstGeom prst="rect">
            <a:avLst/>
          </a:prstGeom>
          <a:noFill/>
          <a:ln>
            <a:noFill/>
          </a:ln>
        </p:spPr>
      </p:pic>
      <p:pic>
        <p:nvPicPr>
          <p:cNvPr id="197" name="Google Shape;197;p5"/>
          <p:cNvPicPr preferRelativeResize="0"/>
          <p:nvPr/>
        </p:nvPicPr>
        <p:blipFill rotWithShape="1">
          <a:blip r:embed="rId5">
            <a:alphaModFix/>
          </a:blip>
          <a:srcRect/>
          <a:stretch/>
        </p:blipFill>
        <p:spPr>
          <a:xfrm>
            <a:off x="0" y="0"/>
            <a:ext cx="12189867" cy="6858000"/>
          </a:xfrm>
          <a:prstGeom prst="rect">
            <a:avLst/>
          </a:prstGeom>
          <a:noFill/>
          <a:ln>
            <a:noFill/>
          </a:ln>
        </p:spPr>
      </p:pic>
      <p:sp>
        <p:nvSpPr>
          <p:cNvPr id="198" name="Google Shape;198;p5"/>
          <p:cNvSpPr/>
          <p:nvPr/>
        </p:nvSpPr>
        <p:spPr>
          <a:xfrm>
            <a:off x="0" y="0"/>
            <a:ext cx="9641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9" name="Google Shape;199;p5"/>
          <p:cNvSpPr/>
          <p:nvPr/>
        </p:nvSpPr>
        <p:spPr>
          <a:xfrm>
            <a:off x="962042" y="0"/>
            <a:ext cx="45719"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0" name="Google Shape;200;p5"/>
          <p:cNvSpPr/>
          <p:nvPr/>
        </p:nvSpPr>
        <p:spPr>
          <a:xfrm>
            <a:off x="1007533" y="0"/>
            <a:ext cx="10378001" cy="6858000"/>
          </a:xfrm>
          <a:prstGeom prst="rect">
            <a:avLst/>
          </a:prstGeom>
          <a:solidFill>
            <a:schemeClr val="dk2">
              <a:alpha val="9137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1" name="Google Shape;201;p5"/>
          <p:cNvSpPr txBox="1">
            <a:spLocks noGrp="1"/>
          </p:cNvSpPr>
          <p:nvPr>
            <p:ph type="title"/>
          </p:nvPr>
        </p:nvSpPr>
        <p:spPr>
          <a:xfrm>
            <a:off x="1969803" y="808056"/>
            <a:ext cx="8608037" cy="10772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400"/>
              <a:buFont typeface="Arial"/>
              <a:buNone/>
            </a:pPr>
            <a:r>
              <a:rPr lang="en-US"/>
              <a:t>Hydroponic Systems out in the Market </a:t>
            </a:r>
            <a:endParaRPr/>
          </a:p>
        </p:txBody>
      </p:sp>
      <p:sp>
        <p:nvSpPr>
          <p:cNvPr id="202" name="Google Shape;202;p5"/>
          <p:cNvSpPr txBox="1">
            <a:spLocks noGrp="1"/>
          </p:cNvSpPr>
          <p:nvPr>
            <p:ph type="body" idx="1"/>
          </p:nvPr>
        </p:nvSpPr>
        <p:spPr>
          <a:xfrm>
            <a:off x="1402573" y="1885285"/>
            <a:ext cx="4515608" cy="4604005"/>
          </a:xfrm>
          <a:prstGeom prst="rect">
            <a:avLst/>
          </a:prstGeom>
          <a:noFill/>
          <a:ln>
            <a:noFill/>
          </a:ln>
        </p:spPr>
        <p:txBody>
          <a:bodyPr spcFirstLastPara="1" wrap="square" lIns="91425" tIns="45700" rIns="91425" bIns="45700" anchor="ctr" anchorCtr="0">
            <a:normAutofit/>
          </a:bodyPr>
          <a:lstStyle/>
          <a:p>
            <a:pPr marL="344488" lvl="0" indent="-344488" algn="l" rtl="0">
              <a:lnSpc>
                <a:spcPct val="120000"/>
              </a:lnSpc>
              <a:spcBef>
                <a:spcPts val="0"/>
              </a:spcBef>
              <a:spcAft>
                <a:spcPts val="0"/>
              </a:spcAft>
              <a:buSzPts val="1440"/>
              <a:buChar char="▪"/>
            </a:pPr>
            <a:r>
              <a:rPr lang="en-US" sz="1600"/>
              <a:t>Wick System</a:t>
            </a:r>
            <a:endParaRPr/>
          </a:p>
          <a:p>
            <a:pPr marL="344488" lvl="0" indent="-344488" algn="l" rtl="0">
              <a:lnSpc>
                <a:spcPct val="120000"/>
              </a:lnSpc>
              <a:spcBef>
                <a:spcPts val="1600"/>
              </a:spcBef>
              <a:spcAft>
                <a:spcPts val="0"/>
              </a:spcAft>
              <a:buSzPts val="1440"/>
              <a:buChar char="▪"/>
            </a:pPr>
            <a:r>
              <a:rPr lang="en-US" sz="1600"/>
              <a:t>Dynamic Roots Floating Technique</a:t>
            </a:r>
            <a:endParaRPr/>
          </a:p>
          <a:p>
            <a:pPr marL="344488" lvl="0" indent="-344488" algn="l" rtl="0">
              <a:lnSpc>
                <a:spcPct val="120000"/>
              </a:lnSpc>
              <a:spcBef>
                <a:spcPts val="1600"/>
              </a:spcBef>
              <a:spcAft>
                <a:spcPts val="0"/>
              </a:spcAft>
              <a:buSzPts val="1440"/>
              <a:buChar char="▪"/>
            </a:pPr>
            <a:r>
              <a:rPr lang="en-US" sz="1600"/>
              <a:t>Ebb and Flow</a:t>
            </a:r>
            <a:endParaRPr/>
          </a:p>
          <a:p>
            <a:pPr marL="344488" lvl="0" indent="-344488" algn="l" rtl="0">
              <a:lnSpc>
                <a:spcPct val="120000"/>
              </a:lnSpc>
              <a:spcBef>
                <a:spcPts val="1600"/>
              </a:spcBef>
              <a:spcAft>
                <a:spcPts val="0"/>
              </a:spcAft>
              <a:buSzPts val="1440"/>
              <a:buChar char="▪"/>
            </a:pPr>
            <a:r>
              <a:rPr lang="en-US" sz="1600"/>
              <a:t>Drip System</a:t>
            </a:r>
            <a:endParaRPr/>
          </a:p>
          <a:p>
            <a:pPr marL="344488" lvl="0" indent="-344488" algn="l" rtl="0">
              <a:lnSpc>
                <a:spcPct val="120000"/>
              </a:lnSpc>
              <a:spcBef>
                <a:spcPts val="1600"/>
              </a:spcBef>
              <a:spcAft>
                <a:spcPts val="0"/>
              </a:spcAft>
              <a:buSzPts val="1440"/>
              <a:buChar char="▪"/>
            </a:pPr>
            <a:r>
              <a:rPr lang="en-US" sz="1600"/>
              <a:t>Nutrient Film Technology</a:t>
            </a:r>
            <a:endParaRPr/>
          </a:p>
          <a:p>
            <a:pPr marL="344488" lvl="0" indent="-344488" algn="l" rtl="0">
              <a:lnSpc>
                <a:spcPct val="120000"/>
              </a:lnSpc>
              <a:spcBef>
                <a:spcPts val="1600"/>
              </a:spcBef>
              <a:spcAft>
                <a:spcPts val="0"/>
              </a:spcAft>
              <a:buSzPts val="1440"/>
              <a:buChar char="▪"/>
            </a:pPr>
            <a:r>
              <a:rPr lang="en-US" sz="1600"/>
              <a:t>Aeroponics System </a:t>
            </a:r>
            <a:endParaRPr/>
          </a:p>
          <a:p>
            <a:pPr marL="344488" lvl="0" indent="-344488" algn="l" rtl="0">
              <a:lnSpc>
                <a:spcPct val="120000"/>
              </a:lnSpc>
              <a:spcBef>
                <a:spcPts val="1600"/>
              </a:spcBef>
              <a:spcAft>
                <a:spcPts val="0"/>
              </a:spcAft>
              <a:buSzPts val="1440"/>
              <a:buChar char="▪"/>
            </a:pPr>
            <a:r>
              <a:rPr lang="en-US" sz="1600"/>
              <a:t>Vertical Systems </a:t>
            </a:r>
            <a:endParaRPr sz="1600"/>
          </a:p>
        </p:txBody>
      </p:sp>
      <p:pic>
        <p:nvPicPr>
          <p:cNvPr id="203" name="Google Shape;203;p5" descr="farmlyplace.com | Can Hydroponics be A Better Option Than Soil Farming? |  farmlyplace.com"/>
          <p:cNvPicPr preferRelativeResize="0"/>
          <p:nvPr/>
        </p:nvPicPr>
        <p:blipFill rotWithShape="1">
          <a:blip r:embed="rId6">
            <a:alphaModFix/>
          </a:blip>
          <a:srcRect/>
          <a:stretch/>
        </p:blipFill>
        <p:spPr>
          <a:xfrm>
            <a:off x="5486692" y="2236806"/>
            <a:ext cx="5897373" cy="3317271"/>
          </a:xfrm>
          <a:prstGeom prst="rect">
            <a:avLst/>
          </a:prstGeom>
          <a:noFill/>
          <a:ln w="9525" cap="flat" cmpd="sng">
            <a:solidFill>
              <a:srgbClr val="694646"/>
            </a:solidFill>
            <a:prstDash val="solid"/>
            <a:round/>
            <a:headEnd type="none" w="sm" len="sm"/>
            <a:tailEnd type="none" w="sm" len="sm"/>
          </a:ln>
        </p:spPr>
      </p:pic>
      <p:sp>
        <p:nvSpPr>
          <p:cNvPr id="204" name="Google Shape;204;p5"/>
          <p:cNvSpPr/>
          <p:nvPr/>
        </p:nvSpPr>
        <p:spPr>
          <a:xfrm>
            <a:off x="11387666" y="-2718"/>
            <a:ext cx="2743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5" name="Google Shape;205;p5" descr="UCF's Logos and Identity System | UCF Brand &amp; Style Guide"/>
          <p:cNvPicPr preferRelativeResize="0"/>
          <p:nvPr/>
        </p:nvPicPr>
        <p:blipFill rotWithShape="1">
          <a:blip r:embed="rId7">
            <a:alphaModFix/>
          </a:blip>
          <a:srcRect/>
          <a:stretch/>
        </p:blipFill>
        <p:spPr>
          <a:xfrm>
            <a:off x="10570139" y="-47350"/>
            <a:ext cx="1278194" cy="1721301"/>
          </a:xfrm>
          <a:prstGeom prst="rect">
            <a:avLst/>
          </a:prstGeom>
          <a:noFill/>
          <a:ln>
            <a:noFill/>
          </a:ln>
        </p:spPr>
      </p:pic>
      <p:pic>
        <p:nvPicPr>
          <p:cNvPr id="206" name="Google Shape;206;p5" descr="Picture"/>
          <p:cNvPicPr preferRelativeResize="0"/>
          <p:nvPr/>
        </p:nvPicPr>
        <p:blipFill rotWithShape="1">
          <a:blip r:embed="rId8">
            <a:alphaModFix/>
          </a:blip>
          <a:srcRect r="60414"/>
          <a:stretch/>
        </p:blipFill>
        <p:spPr>
          <a:xfrm>
            <a:off x="6465629" y="1970526"/>
            <a:ext cx="4424170" cy="4000500"/>
          </a:xfrm>
          <a:prstGeom prst="rect">
            <a:avLst/>
          </a:prstGeom>
          <a:noFill/>
          <a:ln>
            <a:noFill/>
          </a:ln>
        </p:spPr>
      </p:pic>
      <p:pic>
        <p:nvPicPr>
          <p:cNvPr id="207" name="Google Shape;207;p5"/>
          <p:cNvPicPr preferRelativeResize="0"/>
          <p:nvPr/>
        </p:nvPicPr>
        <p:blipFill rotWithShape="1">
          <a:blip r:embed="rId9">
            <a:alphaModFix/>
          </a:blip>
          <a:srcRect l="12489" t="24596" r="7291"/>
          <a:stretch/>
        </p:blipFill>
        <p:spPr>
          <a:xfrm>
            <a:off x="0" y="0"/>
            <a:ext cx="1003500" cy="12577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 calcmode="lin" valueType="num">
                                      <p:cBhvr additive="base">
                                        <p:cTn id="7" dur="500"/>
                                        <p:tgtEl>
                                          <p:spTgt spid="20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3"/>
                                        </p:tgtEl>
                                      </p:cBhvr>
                                    </p:animEffect>
                                    <p:set>
                                      <p:cBhvr>
                                        <p:cTn id="12" dur="1" fill="hold">
                                          <p:stCondLst>
                                            <p:cond delay="500"/>
                                          </p:stCondLst>
                                        </p:cTn>
                                        <p:tgtEl>
                                          <p:spTgt spid="2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6"/>
          <p:cNvSpPr txBox="1">
            <a:spLocks noGrp="1"/>
          </p:cNvSpPr>
          <p:nvPr>
            <p:ph type="title"/>
          </p:nvPr>
        </p:nvSpPr>
        <p:spPr>
          <a:xfrm>
            <a:off x="974035" y="808056"/>
            <a:ext cx="9596100" cy="10773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Requirements and Specs of Hydroponic System: </a:t>
            </a:r>
            <a:endParaRPr/>
          </a:p>
        </p:txBody>
      </p:sp>
      <p:graphicFrame>
        <p:nvGraphicFramePr>
          <p:cNvPr id="213" name="Google Shape;213;p6"/>
          <p:cNvGraphicFramePr/>
          <p:nvPr/>
        </p:nvGraphicFramePr>
        <p:xfrm>
          <a:off x="1146313" y="1593668"/>
          <a:ext cx="3000000" cy="3000000"/>
        </p:xfrm>
        <a:graphic>
          <a:graphicData uri="http://schemas.openxmlformats.org/drawingml/2006/table">
            <a:tbl>
              <a:tblPr>
                <a:noFill/>
                <a:tableStyleId>{0DF6CE04-00C3-4903-9F45-D037DCA0747A}</a:tableStyleId>
              </a:tblPr>
              <a:tblGrid>
                <a:gridCol w="7165250">
                  <a:extLst>
                    <a:ext uri="{9D8B030D-6E8A-4147-A177-3AD203B41FA5}">
                      <a16:colId xmlns:a16="http://schemas.microsoft.com/office/drawing/2014/main" val="20000"/>
                    </a:ext>
                  </a:extLst>
                </a:gridCol>
                <a:gridCol w="2734100">
                  <a:extLst>
                    <a:ext uri="{9D8B030D-6E8A-4147-A177-3AD203B41FA5}">
                      <a16:colId xmlns:a16="http://schemas.microsoft.com/office/drawing/2014/main" val="20001"/>
                    </a:ext>
                  </a:extLst>
                </a:gridCol>
              </a:tblGrid>
              <a:tr h="485150">
                <a:tc>
                  <a:txBody>
                    <a:bodyPr/>
                    <a:lstStyle/>
                    <a:p>
                      <a:pPr marL="0" marR="0" lvl="0" indent="0" algn="l" rtl="0">
                        <a:spcBef>
                          <a:spcPts val="0"/>
                        </a:spcBef>
                        <a:spcAft>
                          <a:spcPts val="0"/>
                        </a:spcAft>
                        <a:buClr>
                          <a:schemeClr val="lt1"/>
                        </a:buClr>
                        <a:buSzPts val="2400"/>
                        <a:buFont typeface="Arial"/>
                        <a:buNone/>
                      </a:pPr>
                      <a:r>
                        <a:rPr lang="en-US" sz="2600" b="1" u="none" strike="noStrike" cap="none">
                          <a:solidFill>
                            <a:schemeClr val="lt1"/>
                          </a:solidFill>
                          <a:latin typeface="Times New Roman"/>
                          <a:ea typeface="Times New Roman"/>
                          <a:cs typeface="Times New Roman"/>
                          <a:sym typeface="Times New Roman"/>
                        </a:rPr>
                        <a:t>Requirement Specification</a:t>
                      </a:r>
                      <a:endParaRPr sz="2600" b="1" i="0" u="none" strike="noStrike" cap="none">
                        <a:solidFill>
                          <a:schemeClr val="lt1"/>
                        </a:solidFill>
                        <a:latin typeface="Times New Roman"/>
                        <a:ea typeface="Times New Roman"/>
                        <a:cs typeface="Times New Roman"/>
                        <a:sym typeface="Times New Roman"/>
                      </a:endParaRPr>
                    </a:p>
                  </a:txBody>
                  <a:tcPr marL="9525" marR="9525" marT="9525" marB="0" anchor="b">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Clr>
                          <a:schemeClr val="lt1"/>
                        </a:buClr>
                        <a:buSzPts val="2400"/>
                        <a:buFont typeface="Arial"/>
                        <a:buNone/>
                      </a:pPr>
                      <a:endParaRPr sz="2400" b="1" i="0" u="none" strike="noStrike" cap="none">
                        <a:solidFill>
                          <a:srgbClr val="000000"/>
                        </a:solidFill>
                        <a:latin typeface="Times New Roman"/>
                        <a:ea typeface="Times New Roman"/>
                        <a:cs typeface="Times New Roman"/>
                        <a:sym typeface="Times New Roman"/>
                      </a:endParaRPr>
                    </a:p>
                  </a:txBody>
                  <a:tcPr marL="9525" marR="9525" marT="9525" marB="0" anchor="b"/>
                </a:tc>
                <a:extLst>
                  <a:ext uri="{0D108BD9-81ED-4DB2-BD59-A6C34878D82A}">
                    <a16:rowId xmlns:a16="http://schemas.microsoft.com/office/drawing/2014/main" val="10000"/>
                  </a:ext>
                </a:extLst>
              </a:tr>
              <a:tr h="485150">
                <a:tc>
                  <a:txBody>
                    <a:bodyPr/>
                    <a:lstStyle/>
                    <a:p>
                      <a:pPr marL="0" marR="0" lvl="0" indent="0" algn="just" rtl="0">
                        <a:spcBef>
                          <a:spcPts val="0"/>
                        </a:spcBef>
                        <a:spcAft>
                          <a:spcPts val="0"/>
                        </a:spcAft>
                        <a:buClr>
                          <a:schemeClr val="lt1"/>
                        </a:buClr>
                        <a:buSzPts val="2000"/>
                        <a:buFont typeface="Helvetica Neue"/>
                        <a:buNone/>
                      </a:pPr>
                      <a:r>
                        <a:rPr lang="en-US" sz="2200" u="none" strike="noStrike" cap="none">
                          <a:solidFill>
                            <a:schemeClr val="lt1"/>
                          </a:solidFill>
                          <a:latin typeface="Times New Roman"/>
                          <a:ea typeface="Times New Roman"/>
                          <a:cs typeface="Times New Roman"/>
                          <a:sym typeface="Times New Roman"/>
                        </a:rPr>
                        <a:t>1. ½ gallon per minute</a:t>
                      </a:r>
                      <a:endParaRPr sz="2200" i="0" u="none" strike="noStrike" cap="none">
                        <a:solidFill>
                          <a:schemeClr val="lt1"/>
                        </a:solidFill>
                        <a:latin typeface="Times New Roman"/>
                        <a:ea typeface="Times New Roman"/>
                        <a:cs typeface="Times New Roman"/>
                        <a:sym typeface="Times New Roman"/>
                      </a:endParaRPr>
                    </a:p>
                  </a:txBody>
                  <a:tcPr marL="9525" marR="9525" marT="952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Clr>
                          <a:schemeClr val="lt1"/>
                        </a:buClr>
                        <a:buSzPts val="1400"/>
                        <a:buFont typeface="Arial"/>
                        <a:buNone/>
                      </a:pPr>
                      <a:r>
                        <a:rPr lang="en-US" sz="1400" u="none" strike="noStrike" cap="none"/>
                        <a:t> </a:t>
                      </a:r>
                      <a:endParaRPr sz="1400" b="0" i="0" u="none" strike="noStrike" cap="none">
                        <a:solidFill>
                          <a:srgbClr val="000000"/>
                        </a:solidFill>
                        <a:latin typeface="Times New Roman"/>
                        <a:ea typeface="Times New Roman"/>
                        <a:cs typeface="Times New Roman"/>
                        <a:sym typeface="Times New Roman"/>
                      </a:endParaRPr>
                    </a:p>
                  </a:txBody>
                  <a:tcPr marL="9525" marR="9525" marT="9525" marB="0" anchor="b">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1"/>
                  </a:ext>
                </a:extLst>
              </a:tr>
              <a:tr h="485150">
                <a:tc>
                  <a:txBody>
                    <a:bodyPr/>
                    <a:lstStyle/>
                    <a:p>
                      <a:pPr marL="0" marR="0" lvl="0" indent="0" algn="l" rtl="0">
                        <a:spcBef>
                          <a:spcPts val="0"/>
                        </a:spcBef>
                        <a:spcAft>
                          <a:spcPts val="0"/>
                        </a:spcAft>
                        <a:buClr>
                          <a:schemeClr val="lt1"/>
                        </a:buClr>
                        <a:buSzPts val="2000"/>
                        <a:buFont typeface="Helvetica Neue"/>
                        <a:buNone/>
                      </a:pPr>
                      <a:r>
                        <a:rPr lang="en-US" sz="2200" u="none" strike="noStrike" cap="none">
                          <a:solidFill>
                            <a:schemeClr val="lt1"/>
                          </a:solidFill>
                          <a:latin typeface="Times New Roman"/>
                          <a:ea typeface="Times New Roman"/>
                          <a:cs typeface="Times New Roman"/>
                          <a:sym typeface="Times New Roman"/>
                        </a:rPr>
                        <a:t>2. 12 inches of water level measure. </a:t>
                      </a:r>
                      <a:endParaRPr sz="2200" i="0" u="none" strike="noStrike" cap="none">
                        <a:solidFill>
                          <a:schemeClr val="lt1"/>
                        </a:solidFill>
                        <a:latin typeface="Times New Roman"/>
                        <a:ea typeface="Times New Roman"/>
                        <a:cs typeface="Times New Roman"/>
                        <a:sym typeface="Times New Roman"/>
                      </a:endParaRPr>
                    </a:p>
                  </a:txBody>
                  <a:tcPr marL="9525" marR="9525" marT="952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Clr>
                          <a:schemeClr val="lt1"/>
                        </a:buClr>
                        <a:buSzPts val="1400"/>
                        <a:buFont typeface="Arial"/>
                        <a:buNone/>
                      </a:pPr>
                      <a:r>
                        <a:rPr lang="en-US" sz="1400" u="none" strike="noStrike" cap="none"/>
                        <a:t> </a:t>
                      </a:r>
                      <a:endParaRPr sz="1400" b="0" i="0" u="none" strike="noStrike" cap="none">
                        <a:solidFill>
                          <a:srgbClr val="000000"/>
                        </a:solidFill>
                        <a:latin typeface="Times New Roman"/>
                        <a:ea typeface="Times New Roman"/>
                        <a:cs typeface="Times New Roman"/>
                        <a:sym typeface="Times New Roman"/>
                      </a:endParaRPr>
                    </a:p>
                  </a:txBody>
                  <a:tcPr marL="9525" marR="9525" marT="9525" marB="0" anchor="b">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2"/>
                  </a:ext>
                </a:extLst>
              </a:tr>
              <a:tr h="485150">
                <a:tc>
                  <a:txBody>
                    <a:bodyPr/>
                    <a:lstStyle/>
                    <a:p>
                      <a:pPr marL="0" marR="0" lvl="0" indent="0" algn="just" rtl="0">
                        <a:spcBef>
                          <a:spcPts val="0"/>
                        </a:spcBef>
                        <a:spcAft>
                          <a:spcPts val="0"/>
                        </a:spcAft>
                        <a:buClr>
                          <a:schemeClr val="lt1"/>
                        </a:buClr>
                        <a:buSzPts val="1100"/>
                        <a:buFont typeface="Helvetica Neue"/>
                        <a:buNone/>
                      </a:pPr>
                      <a:r>
                        <a:rPr lang="en-US" sz="2200" u="none" strike="noStrike" cap="none">
                          <a:solidFill>
                            <a:schemeClr val="lt1"/>
                          </a:solidFill>
                          <a:latin typeface="Times New Roman"/>
                          <a:ea typeface="Times New Roman"/>
                          <a:cs typeface="Times New Roman"/>
                          <a:sym typeface="Times New Roman"/>
                        </a:rPr>
                        <a:t>3. Range from 5.0 and 7.0</a:t>
                      </a:r>
                      <a:endParaRPr sz="2600" i="0" u="none" strike="noStrike" cap="none">
                        <a:solidFill>
                          <a:schemeClr val="lt1"/>
                        </a:solidFill>
                        <a:latin typeface="Times New Roman"/>
                        <a:ea typeface="Times New Roman"/>
                        <a:cs typeface="Times New Roman"/>
                        <a:sym typeface="Times New Roman"/>
                      </a:endParaRPr>
                    </a:p>
                  </a:txBody>
                  <a:tcPr marL="9525" marR="9525" marT="952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Clr>
                          <a:schemeClr val="lt1"/>
                        </a:buClr>
                        <a:buSzPts val="1400"/>
                        <a:buFont typeface="Arial"/>
                        <a:buNone/>
                      </a:pPr>
                      <a:r>
                        <a:rPr lang="en-US" sz="1400" u="none" strike="noStrike" cap="none"/>
                        <a:t> </a:t>
                      </a:r>
                      <a:endParaRPr sz="1400" b="0" i="0" u="none" strike="noStrike" cap="none">
                        <a:solidFill>
                          <a:srgbClr val="000000"/>
                        </a:solidFill>
                        <a:latin typeface="Times New Roman"/>
                        <a:ea typeface="Times New Roman"/>
                        <a:cs typeface="Times New Roman"/>
                        <a:sym typeface="Times New Roman"/>
                      </a:endParaRPr>
                    </a:p>
                  </a:txBody>
                  <a:tcPr marL="9525" marR="9525" marT="9525" marB="0" anchor="b">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3"/>
                  </a:ext>
                </a:extLst>
              </a:tr>
              <a:tr h="485150">
                <a:tc>
                  <a:txBody>
                    <a:bodyPr/>
                    <a:lstStyle/>
                    <a:p>
                      <a:pPr marL="0" marR="0" lvl="0" indent="0" algn="just" rtl="0">
                        <a:spcBef>
                          <a:spcPts val="0"/>
                        </a:spcBef>
                        <a:spcAft>
                          <a:spcPts val="0"/>
                        </a:spcAft>
                        <a:buClr>
                          <a:schemeClr val="lt1"/>
                        </a:buClr>
                        <a:buSzPts val="1100"/>
                        <a:buFont typeface="Helvetica Neue"/>
                        <a:buNone/>
                      </a:pPr>
                      <a:r>
                        <a:rPr lang="en-US" sz="2200" u="none" strike="noStrike" cap="none">
                          <a:solidFill>
                            <a:schemeClr val="lt1"/>
                          </a:solidFill>
                          <a:latin typeface="Times New Roman"/>
                          <a:ea typeface="Times New Roman"/>
                          <a:cs typeface="Times New Roman"/>
                          <a:sym typeface="Times New Roman"/>
                        </a:rPr>
                        <a:t>4. Data transfer rate of every 1 minute</a:t>
                      </a:r>
                      <a:endParaRPr sz="2200" u="none" strike="noStrike" cap="none">
                        <a:solidFill>
                          <a:schemeClr val="lt1"/>
                        </a:solidFill>
                        <a:latin typeface="Times New Roman"/>
                        <a:ea typeface="Times New Roman"/>
                        <a:cs typeface="Times New Roman"/>
                        <a:sym typeface="Times New Roman"/>
                      </a:endParaRPr>
                    </a:p>
                  </a:txBody>
                  <a:tcPr marL="9525" marR="9525" marT="952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Clr>
                          <a:schemeClr val="lt1"/>
                        </a:buClr>
                        <a:buSzPts val="1400"/>
                        <a:buFont typeface="Arial"/>
                        <a:buNone/>
                      </a:pPr>
                      <a:r>
                        <a:rPr lang="en-US" sz="1400" u="none" strike="noStrike" cap="none"/>
                        <a:t> </a:t>
                      </a:r>
                      <a:endParaRPr sz="1400" b="0" i="0" u="none" strike="noStrike" cap="none">
                        <a:solidFill>
                          <a:srgbClr val="000000"/>
                        </a:solidFill>
                        <a:latin typeface="Times New Roman"/>
                        <a:ea typeface="Times New Roman"/>
                        <a:cs typeface="Times New Roman"/>
                        <a:sym typeface="Times New Roman"/>
                      </a:endParaRPr>
                    </a:p>
                  </a:txBody>
                  <a:tcPr marL="9525" marR="9525" marT="9525" marB="0" anchor="b">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4"/>
                  </a:ext>
                </a:extLst>
              </a:tr>
              <a:tr h="485150">
                <a:tc>
                  <a:txBody>
                    <a:bodyPr/>
                    <a:lstStyle/>
                    <a:p>
                      <a:pPr marL="0" marR="0" lvl="0" indent="0" algn="l" rtl="0">
                        <a:spcBef>
                          <a:spcPts val="0"/>
                        </a:spcBef>
                        <a:spcAft>
                          <a:spcPts val="0"/>
                        </a:spcAft>
                        <a:buClr>
                          <a:schemeClr val="lt1"/>
                        </a:buClr>
                        <a:buSzPts val="2000"/>
                        <a:buFont typeface="Arial"/>
                        <a:buNone/>
                      </a:pPr>
                      <a:r>
                        <a:rPr lang="en-US" sz="2200" u="none" strike="noStrike" cap="none">
                          <a:solidFill>
                            <a:schemeClr val="lt1"/>
                          </a:solidFill>
                          <a:latin typeface="Times New Roman"/>
                          <a:ea typeface="Times New Roman"/>
                          <a:cs typeface="Times New Roman"/>
                          <a:sym typeface="Times New Roman"/>
                        </a:rPr>
                        <a:t>5. Led array is able to turn on and off after every 14 hours. </a:t>
                      </a:r>
                      <a:endParaRPr sz="2200" i="0" u="none" strike="noStrike" cap="none">
                        <a:solidFill>
                          <a:schemeClr val="lt1"/>
                        </a:solidFill>
                        <a:latin typeface="Times New Roman"/>
                        <a:ea typeface="Times New Roman"/>
                        <a:cs typeface="Times New Roman"/>
                        <a:sym typeface="Times New Roman"/>
                      </a:endParaRPr>
                    </a:p>
                  </a:txBody>
                  <a:tcPr marL="9525" marR="9525" marT="952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Clr>
                          <a:schemeClr val="lt1"/>
                        </a:buClr>
                        <a:buSzPts val="1400"/>
                        <a:buFont typeface="Arial"/>
                        <a:buNone/>
                      </a:pPr>
                      <a:r>
                        <a:rPr lang="en-US" sz="1400" u="none" strike="noStrike" cap="none"/>
                        <a:t> </a:t>
                      </a:r>
                      <a:endParaRPr sz="1400" b="0" i="0" u="none" strike="noStrike" cap="none">
                        <a:solidFill>
                          <a:srgbClr val="000000"/>
                        </a:solidFill>
                        <a:latin typeface="Times New Roman"/>
                        <a:ea typeface="Times New Roman"/>
                        <a:cs typeface="Times New Roman"/>
                        <a:sym typeface="Times New Roman"/>
                      </a:endParaRPr>
                    </a:p>
                  </a:txBody>
                  <a:tcPr marL="9525" marR="9525" marT="9525" marB="0" anchor="b">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5"/>
                  </a:ext>
                </a:extLst>
              </a:tr>
              <a:tr h="485150">
                <a:tc>
                  <a:txBody>
                    <a:bodyPr/>
                    <a:lstStyle/>
                    <a:p>
                      <a:pPr marL="0" lvl="0" indent="0" algn="just" rtl="0">
                        <a:spcBef>
                          <a:spcPts val="0"/>
                        </a:spcBef>
                        <a:spcAft>
                          <a:spcPts val="0"/>
                        </a:spcAft>
                        <a:buClr>
                          <a:schemeClr val="dk1"/>
                        </a:buClr>
                        <a:buSzPts val="1100"/>
                        <a:buFont typeface="Arial"/>
                        <a:buNone/>
                      </a:pPr>
                      <a:r>
                        <a:rPr lang="en-US" sz="2200">
                          <a:solidFill>
                            <a:schemeClr val="lt1"/>
                          </a:solidFill>
                          <a:latin typeface="Times New Roman"/>
                          <a:ea typeface="Times New Roman"/>
                          <a:cs typeface="Times New Roman"/>
                          <a:sym typeface="Times New Roman"/>
                        </a:rPr>
                        <a:t>6. The lights need to provide up to 80,000 Lux</a:t>
                      </a:r>
                      <a:endParaRPr sz="2200" u="none" strike="noStrike" cap="none">
                        <a:solidFill>
                          <a:schemeClr val="lt1"/>
                        </a:solidFill>
                        <a:latin typeface="Times New Roman"/>
                        <a:ea typeface="Times New Roman"/>
                        <a:cs typeface="Times New Roman"/>
                        <a:sym typeface="Times New Roman"/>
                      </a:endParaRPr>
                    </a:p>
                  </a:txBody>
                  <a:tcPr marL="9525" marR="9525" marT="952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400" u="none" strike="noStrike" cap="none"/>
                    </a:p>
                  </a:txBody>
                  <a:tcPr marL="9525" marR="9525" marT="9525" marB="0" anchor="b">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6"/>
                  </a:ext>
                </a:extLst>
              </a:tr>
              <a:tr h="485150">
                <a:tc>
                  <a:txBody>
                    <a:bodyPr/>
                    <a:lstStyle/>
                    <a:p>
                      <a:pPr marL="0" lvl="0" indent="0" algn="just" rtl="0">
                        <a:spcBef>
                          <a:spcPts val="0"/>
                        </a:spcBef>
                        <a:spcAft>
                          <a:spcPts val="0"/>
                        </a:spcAft>
                        <a:buClr>
                          <a:schemeClr val="dk1"/>
                        </a:buClr>
                        <a:buSzPts val="1100"/>
                        <a:buFont typeface="Arial"/>
                        <a:buNone/>
                      </a:pPr>
                      <a:r>
                        <a:rPr lang="en-US" sz="2200">
                          <a:solidFill>
                            <a:schemeClr val="lt1"/>
                          </a:solidFill>
                          <a:latin typeface="Times New Roman"/>
                          <a:ea typeface="Times New Roman"/>
                          <a:cs typeface="Times New Roman"/>
                          <a:sym typeface="Times New Roman"/>
                        </a:rPr>
                        <a:t>7. Power Input voltage ranges from 3.3 to 5</a:t>
                      </a:r>
                      <a:endParaRPr sz="2200" u="none" strike="noStrike" cap="none">
                        <a:solidFill>
                          <a:schemeClr val="lt1"/>
                        </a:solidFill>
                        <a:latin typeface="Times New Roman"/>
                        <a:ea typeface="Times New Roman"/>
                        <a:cs typeface="Times New Roman"/>
                        <a:sym typeface="Times New Roman"/>
                      </a:endParaRPr>
                    </a:p>
                  </a:txBody>
                  <a:tcPr marL="9525" marR="9525" marT="952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400" u="none" strike="noStrike" cap="none"/>
                    </a:p>
                  </a:txBody>
                  <a:tcPr marL="9525" marR="9525" marT="9525" marB="0" anchor="b">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7"/>
                  </a:ext>
                </a:extLst>
              </a:tr>
              <a:tr h="485150">
                <a:tc>
                  <a:txBody>
                    <a:bodyPr/>
                    <a:lstStyle/>
                    <a:p>
                      <a:pPr marL="0" lvl="0" indent="0" algn="l" rtl="0">
                        <a:spcBef>
                          <a:spcPts val="0"/>
                        </a:spcBef>
                        <a:spcAft>
                          <a:spcPts val="0"/>
                        </a:spcAft>
                        <a:buClr>
                          <a:schemeClr val="dk1"/>
                        </a:buClr>
                        <a:buSzPts val="2000"/>
                        <a:buFont typeface="Times New Roman"/>
                        <a:buNone/>
                      </a:pPr>
                      <a:r>
                        <a:rPr lang="en-US" sz="2200">
                          <a:solidFill>
                            <a:schemeClr val="lt1"/>
                          </a:solidFill>
                          <a:latin typeface="Times New Roman"/>
                          <a:ea typeface="Times New Roman"/>
                          <a:cs typeface="Times New Roman"/>
                          <a:sym typeface="Times New Roman"/>
                        </a:rPr>
                        <a:t>8. Range of 50ft of wireless connection </a:t>
                      </a:r>
                      <a:endParaRPr sz="2200">
                        <a:solidFill>
                          <a:schemeClr val="lt1"/>
                        </a:solidFill>
                        <a:latin typeface="Times New Roman"/>
                        <a:ea typeface="Times New Roman"/>
                        <a:cs typeface="Times New Roman"/>
                        <a:sym typeface="Times New Roman"/>
                      </a:endParaRPr>
                    </a:p>
                  </a:txBody>
                  <a:tcPr marL="9525" marR="9525" marT="952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400" u="none" strike="noStrike" cap="none"/>
                    </a:p>
                  </a:txBody>
                  <a:tcPr marL="9525" marR="9525" marT="9525" marB="0" anchor="b">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8"/>
                  </a:ext>
                </a:extLst>
              </a:tr>
              <a:tr h="485150">
                <a:tc>
                  <a:txBody>
                    <a:bodyPr/>
                    <a:lstStyle/>
                    <a:p>
                      <a:pPr marL="0" marR="0" lvl="0" indent="0" algn="just" rtl="0">
                        <a:spcBef>
                          <a:spcPts val="0"/>
                        </a:spcBef>
                        <a:spcAft>
                          <a:spcPts val="0"/>
                        </a:spcAft>
                        <a:buClr>
                          <a:schemeClr val="dk1"/>
                        </a:buClr>
                        <a:buSzPts val="1100"/>
                        <a:buFont typeface="Arial"/>
                        <a:buNone/>
                      </a:pPr>
                      <a:endParaRPr sz="2400" u="none" strike="noStrike" cap="none">
                        <a:solidFill>
                          <a:schemeClr val="lt1"/>
                        </a:solidFill>
                        <a:latin typeface="Times New Roman"/>
                        <a:ea typeface="Times New Roman"/>
                        <a:cs typeface="Times New Roman"/>
                        <a:sym typeface="Times New Roman"/>
                      </a:endParaRPr>
                    </a:p>
                  </a:txBody>
                  <a:tcPr marL="9525" marR="9525" marT="9525" marB="0" anchor="b">
                    <a:lnT w="12700" cap="flat" cmpd="sng">
                      <a:solidFill>
                        <a:schemeClr val="lt1"/>
                      </a:solidFill>
                      <a:prstDash val="solid"/>
                      <a:round/>
                      <a:headEnd type="none" w="sm" len="sm"/>
                      <a:tailEnd type="none" w="sm" len="sm"/>
                    </a:lnT>
                  </a:tcPr>
                </a:tc>
                <a:tc>
                  <a:txBody>
                    <a:bodyPr/>
                    <a:lstStyle/>
                    <a:p>
                      <a:pPr marL="0" marR="0" lvl="0" indent="0" algn="l" rtl="0">
                        <a:spcBef>
                          <a:spcPts val="0"/>
                        </a:spcBef>
                        <a:spcAft>
                          <a:spcPts val="0"/>
                        </a:spcAft>
                        <a:buClr>
                          <a:schemeClr val="lt1"/>
                        </a:buClr>
                        <a:buSzPts val="1400"/>
                        <a:buFont typeface="Arial"/>
                        <a:buNone/>
                      </a:pPr>
                      <a:r>
                        <a:rPr lang="en-US" sz="1400" u="none" strike="noStrike" cap="none"/>
                        <a:t> </a:t>
                      </a:r>
                      <a:endParaRPr sz="1400" b="0" i="0" u="none" strike="noStrike" cap="none">
                        <a:solidFill>
                          <a:srgbClr val="000000"/>
                        </a:solidFill>
                        <a:latin typeface="Times New Roman"/>
                        <a:ea typeface="Times New Roman"/>
                        <a:cs typeface="Times New Roman"/>
                        <a:sym typeface="Times New Roman"/>
                      </a:endParaRPr>
                    </a:p>
                  </a:txBody>
                  <a:tcPr marL="9525" marR="9525" marT="9525" marB="0" anchor="b"/>
                </a:tc>
                <a:extLst>
                  <a:ext uri="{0D108BD9-81ED-4DB2-BD59-A6C34878D82A}">
                    <a16:rowId xmlns:a16="http://schemas.microsoft.com/office/drawing/2014/main" val="10009"/>
                  </a:ext>
                </a:extLst>
              </a:tr>
              <a:tr h="519075">
                <a:tc>
                  <a:txBody>
                    <a:bodyPr/>
                    <a:lstStyle/>
                    <a:p>
                      <a:pPr marL="0" marR="0" lvl="0" indent="0" algn="just" rtl="0">
                        <a:spcBef>
                          <a:spcPts val="0"/>
                        </a:spcBef>
                        <a:spcAft>
                          <a:spcPts val="0"/>
                        </a:spcAft>
                        <a:buClr>
                          <a:schemeClr val="dk1"/>
                        </a:buClr>
                        <a:buSzPts val="1100"/>
                        <a:buFont typeface="Arial"/>
                        <a:buNone/>
                      </a:pPr>
                      <a:endParaRPr sz="3000" i="0" u="none" strike="noStrike" cap="none">
                        <a:solidFill>
                          <a:schemeClr val="lt1"/>
                        </a:solidFill>
                        <a:latin typeface="Times New Roman"/>
                        <a:ea typeface="Times New Roman"/>
                        <a:cs typeface="Times New Roman"/>
                        <a:sym typeface="Times New Roman"/>
                      </a:endParaRPr>
                    </a:p>
                  </a:txBody>
                  <a:tcPr marL="9525" marR="9525" marT="9525" marB="0" anchor="b"/>
                </a:tc>
                <a:tc>
                  <a:txBody>
                    <a:bodyPr/>
                    <a:lstStyle/>
                    <a:p>
                      <a:pPr marL="0" marR="0" lvl="0" indent="0" algn="l" rtl="0">
                        <a:spcBef>
                          <a:spcPts val="0"/>
                        </a:spcBef>
                        <a:spcAft>
                          <a:spcPts val="0"/>
                        </a:spcAft>
                        <a:buClr>
                          <a:schemeClr val="lt1"/>
                        </a:buClr>
                        <a:buSzPts val="1400"/>
                        <a:buFont typeface="Arial"/>
                        <a:buNone/>
                      </a:pPr>
                      <a:r>
                        <a:rPr lang="en-US" sz="1400" u="none" strike="noStrike" cap="none"/>
                        <a:t> </a:t>
                      </a:r>
                      <a:endParaRPr sz="1400" b="0" i="0" u="none" strike="noStrike" cap="none">
                        <a:solidFill>
                          <a:srgbClr val="000000"/>
                        </a:solidFill>
                        <a:latin typeface="Times New Roman"/>
                        <a:ea typeface="Times New Roman"/>
                        <a:cs typeface="Times New Roman"/>
                        <a:sym typeface="Times New Roman"/>
                      </a:endParaRPr>
                    </a:p>
                  </a:txBody>
                  <a:tcPr marL="9525" marR="9525" marT="9525" marB="0" anchor="b"/>
                </a:tc>
                <a:extLst>
                  <a:ext uri="{0D108BD9-81ED-4DB2-BD59-A6C34878D82A}">
                    <a16:rowId xmlns:a16="http://schemas.microsoft.com/office/drawing/2014/main" val="10010"/>
                  </a:ext>
                </a:extLst>
              </a:tr>
              <a:tr h="485150">
                <a:tc>
                  <a:txBody>
                    <a:bodyPr/>
                    <a:lstStyle/>
                    <a:p>
                      <a:pPr marL="0" marR="0" lvl="0" indent="0" algn="l" rtl="0">
                        <a:spcBef>
                          <a:spcPts val="0"/>
                        </a:spcBef>
                        <a:spcAft>
                          <a:spcPts val="0"/>
                        </a:spcAft>
                        <a:buClr>
                          <a:srgbClr val="000000"/>
                        </a:buClr>
                        <a:buSzPts val="2000"/>
                        <a:buFont typeface="Times New Roman"/>
                        <a:buNone/>
                      </a:pPr>
                      <a:endParaRPr sz="2200" i="0" u="none" strike="noStrike" cap="none">
                        <a:solidFill>
                          <a:schemeClr val="lt1"/>
                        </a:solidFill>
                        <a:latin typeface="Times New Roman"/>
                        <a:ea typeface="Times New Roman"/>
                        <a:cs typeface="Times New Roman"/>
                        <a:sym typeface="Times New Roman"/>
                      </a:endParaRPr>
                    </a:p>
                  </a:txBody>
                  <a:tcPr marL="9525" marR="9525" marT="9525" marB="0" anchor="b"/>
                </a:tc>
                <a:tc>
                  <a:txBody>
                    <a:bodyPr/>
                    <a:lstStyle/>
                    <a:p>
                      <a:pPr marL="0" marR="0" lvl="0" indent="0" algn="l" rtl="0">
                        <a:spcBef>
                          <a:spcPts val="0"/>
                        </a:spcBef>
                        <a:spcAft>
                          <a:spcPts val="0"/>
                        </a:spcAft>
                        <a:buClr>
                          <a:schemeClr val="lt1"/>
                        </a:buClr>
                        <a:buSzPts val="1400"/>
                        <a:buFont typeface="Arial"/>
                        <a:buNone/>
                      </a:pPr>
                      <a:r>
                        <a:rPr lang="en-US" sz="1400" u="none" strike="noStrike" cap="none"/>
                        <a:t> </a:t>
                      </a:r>
                      <a:endParaRPr sz="1400" b="0" i="0" u="none" strike="noStrike" cap="none">
                        <a:solidFill>
                          <a:srgbClr val="000000"/>
                        </a:solidFill>
                        <a:latin typeface="Times New Roman"/>
                        <a:ea typeface="Times New Roman"/>
                        <a:cs typeface="Times New Roman"/>
                        <a:sym typeface="Times New Roman"/>
                      </a:endParaRPr>
                    </a:p>
                  </a:txBody>
                  <a:tcPr marL="9525" marR="9525" marT="9525" marB="0" anchor="b"/>
                </a:tc>
                <a:extLst>
                  <a:ext uri="{0D108BD9-81ED-4DB2-BD59-A6C34878D82A}">
                    <a16:rowId xmlns:a16="http://schemas.microsoft.com/office/drawing/2014/main" val="10011"/>
                  </a:ext>
                </a:extLst>
              </a:tr>
            </a:tbl>
          </a:graphicData>
        </a:graphic>
      </p:graphicFrame>
      <p:pic>
        <p:nvPicPr>
          <p:cNvPr id="214" name="Google Shape;214;p6" descr="UCF's Logos and Identity System | UCF Brand &amp; Style Guide"/>
          <p:cNvPicPr preferRelativeResize="0"/>
          <p:nvPr/>
        </p:nvPicPr>
        <p:blipFill rotWithShape="1">
          <a:blip r:embed="rId3">
            <a:alphaModFix/>
          </a:blip>
          <a:srcRect/>
          <a:stretch/>
        </p:blipFill>
        <p:spPr>
          <a:xfrm>
            <a:off x="10570139" y="-47350"/>
            <a:ext cx="1278194" cy="1721301"/>
          </a:xfrm>
          <a:prstGeom prst="rect">
            <a:avLst/>
          </a:prstGeom>
          <a:noFill/>
          <a:ln>
            <a:noFill/>
          </a:ln>
        </p:spPr>
      </p:pic>
      <p:pic>
        <p:nvPicPr>
          <p:cNvPr id="215" name="Google Shape;215;p6"/>
          <p:cNvPicPr preferRelativeResize="0"/>
          <p:nvPr/>
        </p:nvPicPr>
        <p:blipFill rotWithShape="1">
          <a:blip r:embed="rId4">
            <a:alphaModFix/>
          </a:blip>
          <a:srcRect t="15511"/>
          <a:stretch/>
        </p:blipFill>
        <p:spPr>
          <a:xfrm>
            <a:off x="0" y="0"/>
            <a:ext cx="974026" cy="1214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7"/>
          <p:cNvSpPr txBox="1">
            <a:spLocks noGrp="1"/>
          </p:cNvSpPr>
          <p:nvPr>
            <p:ph type="title"/>
          </p:nvPr>
        </p:nvSpPr>
        <p:spPr>
          <a:xfrm>
            <a:off x="2549433" y="583431"/>
            <a:ext cx="7958400" cy="10773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ESP32-DEV-Kit </a:t>
            </a:r>
            <a:endParaRPr/>
          </a:p>
        </p:txBody>
      </p:sp>
      <p:pic>
        <p:nvPicPr>
          <p:cNvPr id="221" name="Google Shape;221;p7" descr="A picture containing text, electronics&#10;&#10;Description automatically generated"/>
          <p:cNvPicPr preferRelativeResize="0">
            <a:picLocks noGrp="1"/>
          </p:cNvPicPr>
          <p:nvPr>
            <p:ph type="body" idx="1"/>
          </p:nvPr>
        </p:nvPicPr>
        <p:blipFill rotWithShape="1">
          <a:blip r:embed="rId3">
            <a:alphaModFix/>
          </a:blip>
          <a:srcRect/>
          <a:stretch/>
        </p:blipFill>
        <p:spPr>
          <a:xfrm>
            <a:off x="6172500" y="1320775"/>
            <a:ext cx="4494000" cy="2995800"/>
          </a:xfrm>
          <a:prstGeom prst="rect">
            <a:avLst/>
          </a:prstGeom>
          <a:noFill/>
          <a:ln>
            <a:noFill/>
          </a:ln>
        </p:spPr>
      </p:pic>
      <p:sp>
        <p:nvSpPr>
          <p:cNvPr id="222" name="Google Shape;222;p7"/>
          <p:cNvSpPr txBox="1"/>
          <p:nvPr/>
        </p:nvSpPr>
        <p:spPr>
          <a:xfrm>
            <a:off x="1341227" y="5270381"/>
            <a:ext cx="3306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 name="Google Shape;223;p7"/>
          <p:cNvSpPr txBox="1"/>
          <p:nvPr/>
        </p:nvSpPr>
        <p:spPr>
          <a:xfrm>
            <a:off x="2965125" y="3855625"/>
            <a:ext cx="58200" cy="239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4" name="Google Shape;224;p7"/>
          <p:cNvSpPr txBox="1"/>
          <p:nvPr/>
        </p:nvSpPr>
        <p:spPr>
          <a:xfrm>
            <a:off x="1326263" y="976875"/>
            <a:ext cx="4494000" cy="30168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The microcontroller was chosen based on Three characteristics:</a:t>
            </a:r>
            <a:endParaRPr sz="2000" b="0" i="0" u="none" strike="noStrike" cap="none">
              <a:solidFill>
                <a:schemeClr val="lt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5" name="Google Shape;225;p7"/>
          <p:cNvPicPr preferRelativeResize="0"/>
          <p:nvPr/>
        </p:nvPicPr>
        <p:blipFill rotWithShape="1">
          <a:blip r:embed="rId4">
            <a:alphaModFix/>
          </a:blip>
          <a:srcRect t="15511"/>
          <a:stretch/>
        </p:blipFill>
        <p:spPr>
          <a:xfrm>
            <a:off x="0" y="0"/>
            <a:ext cx="974026" cy="1214300"/>
          </a:xfrm>
          <a:prstGeom prst="rect">
            <a:avLst/>
          </a:prstGeom>
          <a:noFill/>
          <a:ln>
            <a:noFill/>
          </a:ln>
        </p:spPr>
      </p:pic>
      <p:graphicFrame>
        <p:nvGraphicFramePr>
          <p:cNvPr id="226" name="Google Shape;226;p7"/>
          <p:cNvGraphicFramePr/>
          <p:nvPr/>
        </p:nvGraphicFramePr>
        <p:xfrm>
          <a:off x="1092125" y="4601650"/>
          <a:ext cx="3000000" cy="3000000"/>
        </p:xfrm>
        <a:graphic>
          <a:graphicData uri="http://schemas.openxmlformats.org/drawingml/2006/table">
            <a:tbl>
              <a:tblPr>
                <a:noFill/>
                <a:tableStyleId>{AA513C1E-C3D8-4E77-9379-B2C6DD16B636}</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81000">
                <a:tc>
                  <a:txBody>
                    <a:bodyPr/>
                    <a:lstStyle/>
                    <a:p>
                      <a:pPr marL="457200" lvl="0" indent="0" algn="l" rtl="0">
                        <a:spcBef>
                          <a:spcPts val="0"/>
                        </a:spcBef>
                        <a:spcAft>
                          <a:spcPts val="0"/>
                        </a:spcAft>
                        <a:buNone/>
                      </a:pPr>
                      <a:r>
                        <a:rPr lang="en-US" sz="2000">
                          <a:solidFill>
                            <a:schemeClr val="lt1"/>
                          </a:solidFill>
                        </a:rPr>
                        <a:t>Compatibility</a:t>
                      </a:r>
                      <a:endParaRPr/>
                    </a:p>
                  </a:txBody>
                  <a:tcPr marL="91425" marR="91425" marT="91425" marB="91425"/>
                </a:tc>
                <a:tc>
                  <a:txBody>
                    <a:bodyPr/>
                    <a:lstStyle/>
                    <a:p>
                      <a:pPr marL="457200" lvl="0" indent="0" algn="l" rtl="0">
                        <a:spcBef>
                          <a:spcPts val="0"/>
                        </a:spcBef>
                        <a:spcAft>
                          <a:spcPts val="0"/>
                        </a:spcAft>
                        <a:buNone/>
                      </a:pPr>
                      <a:r>
                        <a:rPr lang="en-US" sz="2000">
                          <a:solidFill>
                            <a:schemeClr val="lt1"/>
                          </a:solidFill>
                        </a:rPr>
                        <a:t>Capability</a:t>
                      </a:r>
                      <a:endParaRPr/>
                    </a:p>
                  </a:txBody>
                  <a:tcPr marL="91425" marR="91425" marT="91425" marB="91425"/>
                </a:tc>
                <a:tc>
                  <a:txBody>
                    <a:bodyPr/>
                    <a:lstStyle/>
                    <a:p>
                      <a:pPr marL="457200" lvl="0" indent="0" algn="l" rtl="0">
                        <a:spcBef>
                          <a:spcPts val="0"/>
                        </a:spcBef>
                        <a:spcAft>
                          <a:spcPts val="0"/>
                        </a:spcAft>
                        <a:buNone/>
                      </a:pPr>
                      <a:r>
                        <a:rPr lang="en-US" sz="2000">
                          <a:solidFill>
                            <a:schemeClr val="lt1"/>
                          </a:solidFill>
                        </a:rPr>
                        <a:t>Reliability </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600">
                          <a:solidFill>
                            <a:schemeClr val="lt1"/>
                          </a:solidFill>
                        </a:rPr>
                        <a:t>32 I/O pins</a:t>
                      </a:r>
                      <a:r>
                        <a:rPr lang="en-US" sz="1500">
                          <a:solidFill>
                            <a:schemeClr val="lt1"/>
                          </a:solidFill>
                        </a:rPr>
                        <a:t> </a:t>
                      </a:r>
                      <a:endParaRPr sz="1500">
                        <a:solidFill>
                          <a:schemeClr val="lt1"/>
                        </a:solidFill>
                      </a:endParaRPr>
                    </a:p>
                  </a:txBody>
                  <a:tcPr marL="91425" marR="91425" marT="91425" marB="91425"/>
                </a:tc>
                <a:tc>
                  <a:txBody>
                    <a:bodyPr/>
                    <a:lstStyle/>
                    <a:p>
                      <a:pPr marL="0" lvl="0" indent="0" algn="l" rtl="0">
                        <a:spcBef>
                          <a:spcPts val="0"/>
                        </a:spcBef>
                        <a:spcAft>
                          <a:spcPts val="0"/>
                        </a:spcAft>
                        <a:buNone/>
                      </a:pPr>
                      <a:r>
                        <a:rPr lang="en-US">
                          <a:solidFill>
                            <a:schemeClr val="lt1"/>
                          </a:solidFill>
                        </a:rPr>
                        <a:t>Memory Size</a:t>
                      </a:r>
                      <a:endParaRPr>
                        <a:solidFill>
                          <a:schemeClr val="lt1"/>
                        </a:solidFill>
                      </a:endParaRPr>
                    </a:p>
                  </a:txBody>
                  <a:tcPr marL="91425" marR="91425" marT="91425" marB="91425"/>
                </a:tc>
                <a:tc>
                  <a:txBody>
                    <a:bodyPr/>
                    <a:lstStyle/>
                    <a:p>
                      <a:pPr marL="0" lvl="0" indent="0" algn="l" rtl="0">
                        <a:spcBef>
                          <a:spcPts val="0"/>
                        </a:spcBef>
                        <a:spcAft>
                          <a:spcPts val="0"/>
                        </a:spcAft>
                        <a:buNone/>
                      </a:pPr>
                      <a:r>
                        <a:rPr lang="en-US">
                          <a:solidFill>
                            <a:schemeClr val="lt1"/>
                          </a:solidFill>
                        </a:rPr>
                        <a:t>IEEE 802.11 Standard </a:t>
                      </a:r>
                      <a:endParaRPr>
                        <a:solidFill>
                          <a:schemeClr val="lt1"/>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solidFill>
                            <a:schemeClr val="lt1"/>
                          </a:solidFill>
                        </a:rPr>
                        <a:t>IDE</a:t>
                      </a:r>
                      <a:endParaRPr>
                        <a:solidFill>
                          <a:schemeClr val="lt1"/>
                        </a:solidFill>
                      </a:endParaRPr>
                    </a:p>
                  </a:txBody>
                  <a:tcPr marL="91425" marR="91425" marT="91425" marB="91425"/>
                </a:tc>
                <a:tc>
                  <a:txBody>
                    <a:bodyPr/>
                    <a:lstStyle/>
                    <a:p>
                      <a:pPr marL="0" lvl="0" indent="0" algn="l" rtl="0">
                        <a:spcBef>
                          <a:spcPts val="0"/>
                        </a:spcBef>
                        <a:spcAft>
                          <a:spcPts val="0"/>
                        </a:spcAft>
                        <a:buNone/>
                      </a:pPr>
                      <a:r>
                        <a:rPr lang="en-US">
                          <a:solidFill>
                            <a:schemeClr val="lt1"/>
                          </a:solidFill>
                        </a:rPr>
                        <a:t>Data Rate </a:t>
                      </a:r>
                      <a:endParaRPr>
                        <a:solidFill>
                          <a:schemeClr val="lt1"/>
                        </a:solidFill>
                      </a:endParaRPr>
                    </a:p>
                  </a:txBody>
                  <a:tcPr marL="91425" marR="91425" marT="91425" marB="91425"/>
                </a:tc>
                <a:tc>
                  <a:txBody>
                    <a:bodyPr/>
                    <a:lstStyle/>
                    <a:p>
                      <a:pPr marL="0" lvl="0" indent="0" algn="l" rtl="0">
                        <a:spcBef>
                          <a:spcPts val="0"/>
                        </a:spcBef>
                        <a:spcAft>
                          <a:spcPts val="0"/>
                        </a:spcAft>
                        <a:buNone/>
                      </a:pPr>
                      <a:r>
                        <a:rPr lang="en-US">
                          <a:solidFill>
                            <a:schemeClr val="lt1"/>
                          </a:solidFill>
                        </a:rPr>
                        <a:t>Flash Encryption</a:t>
                      </a:r>
                      <a:endParaRPr>
                        <a:solidFill>
                          <a:schemeClr val="lt1"/>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a:solidFill>
                            <a:schemeClr val="lt1"/>
                          </a:solidFill>
                        </a:rPr>
                        <a:t>Libraries</a:t>
                      </a:r>
                      <a:endParaRPr>
                        <a:solidFill>
                          <a:schemeClr val="lt1"/>
                        </a:solidFill>
                      </a:endParaRPr>
                    </a:p>
                  </a:txBody>
                  <a:tcPr marL="91425" marR="91425" marT="91425" marB="91425"/>
                </a:tc>
                <a:tc>
                  <a:txBody>
                    <a:bodyPr/>
                    <a:lstStyle/>
                    <a:p>
                      <a:pPr marL="0" lvl="0" indent="0" algn="l" rtl="0">
                        <a:spcBef>
                          <a:spcPts val="0"/>
                        </a:spcBef>
                        <a:spcAft>
                          <a:spcPts val="0"/>
                        </a:spcAft>
                        <a:buNone/>
                      </a:pPr>
                      <a:r>
                        <a:rPr lang="en-US">
                          <a:solidFill>
                            <a:schemeClr val="lt1"/>
                          </a:solidFill>
                        </a:rPr>
                        <a:t>Wireless, Web Server</a:t>
                      </a:r>
                      <a:endParaRPr>
                        <a:solidFill>
                          <a:schemeClr val="lt1"/>
                        </a:solidFill>
                      </a:endParaRPr>
                    </a:p>
                  </a:txBody>
                  <a:tcPr marL="91425" marR="91425" marT="91425" marB="91425"/>
                </a:tc>
                <a:tc>
                  <a:txBody>
                    <a:bodyPr/>
                    <a:lstStyle/>
                    <a:p>
                      <a:pPr marL="0" lvl="0" indent="0" algn="l" rtl="0">
                        <a:spcBef>
                          <a:spcPts val="0"/>
                        </a:spcBef>
                        <a:spcAft>
                          <a:spcPts val="0"/>
                        </a:spcAft>
                        <a:buNone/>
                      </a:pPr>
                      <a:r>
                        <a:rPr lang="en-US">
                          <a:solidFill>
                            <a:schemeClr val="lt1"/>
                          </a:solidFill>
                        </a:rPr>
                        <a:t>WPA/WPA2</a:t>
                      </a:r>
                      <a:endParaRPr>
                        <a:solidFill>
                          <a:schemeClr val="lt1"/>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8"/>
          <p:cNvSpPr txBox="1">
            <a:spLocks noGrp="1"/>
          </p:cNvSpPr>
          <p:nvPr>
            <p:ph type="title"/>
          </p:nvPr>
        </p:nvSpPr>
        <p:spPr>
          <a:xfrm>
            <a:off x="2611808" y="596731"/>
            <a:ext cx="7958400" cy="10773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400"/>
              <a:buFont typeface="Arial"/>
              <a:buNone/>
            </a:pPr>
            <a:r>
              <a:rPr lang="en-US"/>
              <a:t>Microcontroller: ESP32-DEV  </a:t>
            </a:r>
            <a:endParaRPr/>
          </a:p>
        </p:txBody>
      </p:sp>
      <p:pic>
        <p:nvPicPr>
          <p:cNvPr id="233" name="Google Shape;233;p8" descr="UCF's Logos and Identity System | UCF Brand &amp; Style Guide"/>
          <p:cNvPicPr preferRelativeResize="0"/>
          <p:nvPr/>
        </p:nvPicPr>
        <p:blipFill rotWithShape="1">
          <a:blip r:embed="rId3">
            <a:alphaModFix/>
          </a:blip>
          <a:srcRect/>
          <a:stretch/>
        </p:blipFill>
        <p:spPr>
          <a:xfrm>
            <a:off x="10570139" y="-47350"/>
            <a:ext cx="1278194" cy="1721301"/>
          </a:xfrm>
          <a:prstGeom prst="rect">
            <a:avLst/>
          </a:prstGeom>
          <a:noFill/>
          <a:ln>
            <a:noFill/>
          </a:ln>
        </p:spPr>
      </p:pic>
      <p:pic>
        <p:nvPicPr>
          <p:cNvPr id="234" name="Google Shape;234;p8"/>
          <p:cNvPicPr preferRelativeResize="0"/>
          <p:nvPr/>
        </p:nvPicPr>
        <p:blipFill rotWithShape="1">
          <a:blip r:embed="rId4">
            <a:alphaModFix/>
          </a:blip>
          <a:srcRect t="15511"/>
          <a:stretch/>
        </p:blipFill>
        <p:spPr>
          <a:xfrm>
            <a:off x="0" y="0"/>
            <a:ext cx="974026" cy="1214300"/>
          </a:xfrm>
          <a:prstGeom prst="rect">
            <a:avLst/>
          </a:prstGeom>
          <a:noFill/>
          <a:ln>
            <a:noFill/>
          </a:ln>
        </p:spPr>
      </p:pic>
      <p:graphicFrame>
        <p:nvGraphicFramePr>
          <p:cNvPr id="235" name="Google Shape;235;p8"/>
          <p:cNvGraphicFramePr/>
          <p:nvPr/>
        </p:nvGraphicFramePr>
        <p:xfrm>
          <a:off x="1217950" y="1384600"/>
          <a:ext cx="3000000" cy="3000000"/>
        </p:xfrm>
        <a:graphic>
          <a:graphicData uri="http://schemas.openxmlformats.org/drawingml/2006/table">
            <a:tbl>
              <a:tblPr>
                <a:noFill/>
                <a:tableStyleId>{AA513C1E-C3D8-4E77-9379-B2C6DD16B636}</a:tableStyleId>
              </a:tblPr>
              <a:tblGrid>
                <a:gridCol w="4533050">
                  <a:extLst>
                    <a:ext uri="{9D8B030D-6E8A-4147-A177-3AD203B41FA5}">
                      <a16:colId xmlns:a16="http://schemas.microsoft.com/office/drawing/2014/main" val="20000"/>
                    </a:ext>
                  </a:extLst>
                </a:gridCol>
                <a:gridCol w="4533050">
                  <a:extLst>
                    <a:ext uri="{9D8B030D-6E8A-4147-A177-3AD203B41FA5}">
                      <a16:colId xmlns:a16="http://schemas.microsoft.com/office/drawing/2014/main" val="20001"/>
                    </a:ext>
                  </a:extLst>
                </a:gridCol>
              </a:tblGrid>
              <a:tr h="571400">
                <a:tc>
                  <a:txBody>
                    <a:bodyPr/>
                    <a:lstStyle/>
                    <a:p>
                      <a:pPr marL="0" lvl="0" indent="0" algn="l" rtl="0">
                        <a:spcBef>
                          <a:spcPts val="0"/>
                        </a:spcBef>
                        <a:spcAft>
                          <a:spcPts val="0"/>
                        </a:spcAft>
                        <a:buClr>
                          <a:srgbClr val="FF0000"/>
                        </a:buClr>
                        <a:buSzPts val="2400"/>
                        <a:buFont typeface="Arial"/>
                        <a:buNone/>
                      </a:pPr>
                      <a:r>
                        <a:rPr lang="en-US" sz="2400">
                          <a:solidFill>
                            <a:srgbClr val="FF0000"/>
                          </a:solidFill>
                        </a:rPr>
                        <a:t>Manufacturer</a:t>
                      </a:r>
                      <a:endParaRPr sz="2400" b="1">
                        <a:solidFill>
                          <a:srgbClr val="FF0000"/>
                        </a:solidFill>
                      </a:endParaRPr>
                    </a:p>
                    <a:p>
                      <a:pPr marL="0" lvl="0" indent="0" algn="l" rtl="0">
                        <a:spcBef>
                          <a:spcPts val="0"/>
                        </a:spcBef>
                        <a:spcAft>
                          <a:spcPts val="0"/>
                        </a:spcAft>
                        <a:buNone/>
                      </a:pPr>
                      <a:endParaRPr sz="2400">
                        <a:solidFill>
                          <a:srgbClr val="FF0000"/>
                        </a:solidFill>
                      </a:endParaRPr>
                    </a:p>
                  </a:txBody>
                  <a:tcPr marL="91425" marR="91425" marT="91425" marB="91425"/>
                </a:tc>
                <a:tc>
                  <a:txBody>
                    <a:bodyPr/>
                    <a:lstStyle/>
                    <a:p>
                      <a:pPr marL="0" lvl="0" indent="0" algn="l" rtl="0">
                        <a:spcBef>
                          <a:spcPts val="0"/>
                        </a:spcBef>
                        <a:spcAft>
                          <a:spcPts val="0"/>
                        </a:spcAft>
                        <a:buClr>
                          <a:srgbClr val="FF0000"/>
                        </a:buClr>
                        <a:buSzPts val="2400"/>
                        <a:buFont typeface="Arial"/>
                        <a:buNone/>
                      </a:pPr>
                      <a:r>
                        <a:rPr lang="en-US" sz="2400">
                          <a:solidFill>
                            <a:srgbClr val="FF0000"/>
                          </a:solidFill>
                        </a:rPr>
                        <a:t>Espressif Systems</a:t>
                      </a:r>
                      <a:endParaRPr/>
                    </a:p>
                  </a:txBody>
                  <a:tcPr marL="91425" marR="91425" marT="91425" marB="91425"/>
                </a:tc>
                <a:extLst>
                  <a:ext uri="{0D108BD9-81ED-4DB2-BD59-A6C34878D82A}">
                    <a16:rowId xmlns:a16="http://schemas.microsoft.com/office/drawing/2014/main" val="10000"/>
                  </a:ext>
                </a:extLst>
              </a:tr>
              <a:tr h="631325">
                <a:tc>
                  <a:txBody>
                    <a:bodyPr/>
                    <a:lstStyle/>
                    <a:p>
                      <a:pPr marL="0" lvl="0" indent="0" algn="l" rtl="0">
                        <a:spcBef>
                          <a:spcPts val="0"/>
                        </a:spcBef>
                        <a:spcAft>
                          <a:spcPts val="0"/>
                        </a:spcAft>
                        <a:buClr>
                          <a:schemeClr val="lt1"/>
                        </a:buClr>
                        <a:buSzPts val="2400"/>
                        <a:buFont typeface="Arial"/>
                        <a:buNone/>
                      </a:pPr>
                      <a:r>
                        <a:rPr lang="en-US" sz="2400">
                          <a:solidFill>
                            <a:schemeClr val="lt1"/>
                          </a:solidFill>
                        </a:rPr>
                        <a:t>Part Number</a:t>
                      </a:r>
                      <a:endParaRPr sz="2400">
                        <a:solidFill>
                          <a:schemeClr val="lt1"/>
                        </a:solidFill>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Clr>
                          <a:schemeClr val="lt1"/>
                        </a:buClr>
                        <a:buSzPts val="2400"/>
                        <a:buFont typeface="Arial"/>
                        <a:buNone/>
                      </a:pPr>
                      <a:r>
                        <a:rPr lang="en-US" sz="2400">
                          <a:solidFill>
                            <a:schemeClr val="lt1"/>
                          </a:solidFill>
                        </a:rPr>
                        <a:t>ESP32­-WROOM­-32D</a:t>
                      </a:r>
                      <a:endParaRPr sz="2400">
                        <a:solidFill>
                          <a:schemeClr val="lt1"/>
                        </a:solidFill>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757600">
                <a:tc>
                  <a:txBody>
                    <a:bodyPr/>
                    <a:lstStyle/>
                    <a:p>
                      <a:pPr marL="0" lvl="0" indent="0" algn="l" rtl="0">
                        <a:spcBef>
                          <a:spcPts val="0"/>
                        </a:spcBef>
                        <a:spcAft>
                          <a:spcPts val="0"/>
                        </a:spcAft>
                        <a:buClr>
                          <a:schemeClr val="lt1"/>
                        </a:buClr>
                        <a:buSzPts val="2400"/>
                        <a:buFont typeface="Arial"/>
                        <a:buNone/>
                      </a:pPr>
                      <a:r>
                        <a:rPr lang="en-US" sz="2400">
                          <a:solidFill>
                            <a:schemeClr val="lt1"/>
                          </a:solidFill>
                        </a:rPr>
                        <a:t>Memory Size</a:t>
                      </a:r>
                      <a:endParaRPr sz="2400">
                        <a:solidFill>
                          <a:schemeClr val="lt1"/>
                        </a:solidFill>
                      </a:endParaRPr>
                    </a:p>
                    <a:p>
                      <a:pPr marL="0" lvl="0" indent="0" algn="l" rtl="0">
                        <a:spcBef>
                          <a:spcPts val="0"/>
                        </a:spcBef>
                        <a:spcAft>
                          <a:spcPts val="0"/>
                        </a:spcAft>
                        <a:buNone/>
                      </a:pPr>
                      <a:endParaRPr sz="2400">
                        <a:solidFill>
                          <a:schemeClr val="lt1"/>
                        </a:solidFill>
                      </a:endParaRPr>
                    </a:p>
                  </a:txBody>
                  <a:tcPr marL="91425" marR="91425" marT="91425" marB="91425"/>
                </a:tc>
                <a:tc>
                  <a:txBody>
                    <a:bodyPr/>
                    <a:lstStyle/>
                    <a:p>
                      <a:pPr marL="0" lvl="0" indent="0" algn="l" rtl="0">
                        <a:lnSpc>
                          <a:spcPct val="115000"/>
                        </a:lnSpc>
                        <a:spcBef>
                          <a:spcPts val="0"/>
                        </a:spcBef>
                        <a:spcAft>
                          <a:spcPts val="0"/>
                        </a:spcAft>
                        <a:buClr>
                          <a:schemeClr val="lt1"/>
                        </a:buClr>
                        <a:buSzPts val="2400"/>
                        <a:buFont typeface="Arial"/>
                        <a:buNone/>
                      </a:pPr>
                      <a:r>
                        <a:rPr lang="en-US" sz="2400">
                          <a:solidFill>
                            <a:schemeClr val="lt1"/>
                          </a:solidFill>
                        </a:rPr>
                        <a:t>420kB ROM, 536 kB SRAM</a:t>
                      </a:r>
                      <a:endParaRPr/>
                    </a:p>
                  </a:txBody>
                  <a:tcPr marL="91425" marR="91425" marT="91425" marB="91425"/>
                </a:tc>
                <a:extLst>
                  <a:ext uri="{0D108BD9-81ED-4DB2-BD59-A6C34878D82A}">
                    <a16:rowId xmlns:a16="http://schemas.microsoft.com/office/drawing/2014/main" val="10002"/>
                  </a:ext>
                </a:extLst>
              </a:tr>
              <a:tr h="664925">
                <a:tc>
                  <a:txBody>
                    <a:bodyPr/>
                    <a:lstStyle/>
                    <a:p>
                      <a:pPr marL="0" lvl="0" indent="0" algn="l" rtl="0">
                        <a:spcBef>
                          <a:spcPts val="0"/>
                        </a:spcBef>
                        <a:spcAft>
                          <a:spcPts val="0"/>
                        </a:spcAft>
                        <a:buClr>
                          <a:schemeClr val="lt1"/>
                        </a:buClr>
                        <a:buSzPts val="2400"/>
                        <a:buFont typeface="Arial"/>
                        <a:buNone/>
                      </a:pPr>
                      <a:r>
                        <a:rPr lang="en-US" sz="2400">
                          <a:solidFill>
                            <a:schemeClr val="lt1"/>
                          </a:solidFill>
                        </a:rPr>
                        <a:t>Data Rate</a:t>
                      </a:r>
                      <a:endParaRPr sz="2400">
                        <a:solidFill>
                          <a:schemeClr val="lt1"/>
                        </a:solidFill>
                      </a:endParaRPr>
                    </a:p>
                    <a:p>
                      <a:pPr marL="0" lvl="0" indent="0" algn="l" rtl="0">
                        <a:spcBef>
                          <a:spcPts val="0"/>
                        </a:spcBef>
                        <a:spcAft>
                          <a:spcPts val="0"/>
                        </a:spcAft>
                        <a:buNone/>
                      </a:pPr>
                      <a:endParaRPr sz="2400">
                        <a:solidFill>
                          <a:schemeClr val="lt1"/>
                        </a:solidFill>
                      </a:endParaRPr>
                    </a:p>
                  </a:txBody>
                  <a:tcPr marL="91425" marR="91425" marT="91425" marB="91425"/>
                </a:tc>
                <a:tc>
                  <a:txBody>
                    <a:bodyPr/>
                    <a:lstStyle/>
                    <a:p>
                      <a:pPr marL="0" lvl="0" indent="0" algn="l" rtl="0">
                        <a:spcBef>
                          <a:spcPts val="0"/>
                        </a:spcBef>
                        <a:spcAft>
                          <a:spcPts val="0"/>
                        </a:spcAft>
                        <a:buClr>
                          <a:schemeClr val="lt1"/>
                        </a:buClr>
                        <a:buSzPts val="2400"/>
                        <a:buFont typeface="Arial"/>
                        <a:buNone/>
                      </a:pPr>
                      <a:r>
                        <a:rPr lang="en-US" sz="2400">
                          <a:solidFill>
                            <a:schemeClr val="lt1"/>
                          </a:solidFill>
                        </a:rPr>
                        <a:t>150Mbps</a:t>
                      </a:r>
                      <a:endParaRPr/>
                    </a:p>
                  </a:txBody>
                  <a:tcPr marL="91425" marR="91425" marT="91425" marB="91425"/>
                </a:tc>
                <a:extLst>
                  <a:ext uri="{0D108BD9-81ED-4DB2-BD59-A6C34878D82A}">
                    <a16:rowId xmlns:a16="http://schemas.microsoft.com/office/drawing/2014/main" val="10003"/>
                  </a:ext>
                </a:extLst>
              </a:tr>
              <a:tr h="454550">
                <a:tc>
                  <a:txBody>
                    <a:bodyPr/>
                    <a:lstStyle/>
                    <a:p>
                      <a:pPr marL="0" lvl="0" indent="0" algn="l" rtl="0">
                        <a:spcBef>
                          <a:spcPts val="0"/>
                        </a:spcBef>
                        <a:spcAft>
                          <a:spcPts val="0"/>
                        </a:spcAft>
                        <a:buClr>
                          <a:schemeClr val="lt1"/>
                        </a:buClr>
                        <a:buSzPts val="2400"/>
                        <a:buFont typeface="Arial"/>
                        <a:buNone/>
                      </a:pPr>
                      <a:r>
                        <a:rPr lang="en-US" sz="2400">
                          <a:solidFill>
                            <a:schemeClr val="lt1"/>
                          </a:solidFill>
                        </a:rPr>
                        <a:t>Voltage Supply </a:t>
                      </a:r>
                      <a:endParaRPr sz="2400">
                        <a:solidFill>
                          <a:schemeClr val="lt1"/>
                        </a:solidFill>
                      </a:endParaRPr>
                    </a:p>
                  </a:txBody>
                  <a:tcPr marL="91425" marR="91425" marT="91425" marB="91425"/>
                </a:tc>
                <a:tc>
                  <a:txBody>
                    <a:bodyPr/>
                    <a:lstStyle/>
                    <a:p>
                      <a:pPr marL="0" lvl="0" indent="0" algn="l" rtl="0">
                        <a:lnSpc>
                          <a:spcPct val="115000"/>
                        </a:lnSpc>
                        <a:spcBef>
                          <a:spcPts val="0"/>
                        </a:spcBef>
                        <a:spcAft>
                          <a:spcPts val="0"/>
                        </a:spcAft>
                        <a:buClr>
                          <a:schemeClr val="lt1"/>
                        </a:buClr>
                        <a:buSzPts val="2400"/>
                        <a:buFont typeface="Arial"/>
                        <a:buNone/>
                      </a:pPr>
                      <a:r>
                        <a:rPr lang="en-US" sz="2400">
                          <a:solidFill>
                            <a:schemeClr val="lt1"/>
                          </a:solidFill>
                        </a:rPr>
                        <a:t>2.7V ~ 3.6V</a:t>
                      </a:r>
                      <a:endParaRPr sz="2400">
                        <a:solidFill>
                          <a:schemeClr val="lt1"/>
                        </a:solidFill>
                      </a:endParaRPr>
                    </a:p>
                  </a:txBody>
                  <a:tcPr marL="91425" marR="91425" marT="91425" marB="91425"/>
                </a:tc>
                <a:extLst>
                  <a:ext uri="{0D108BD9-81ED-4DB2-BD59-A6C34878D82A}">
                    <a16:rowId xmlns:a16="http://schemas.microsoft.com/office/drawing/2014/main" val="10004"/>
                  </a:ext>
                </a:extLst>
              </a:tr>
              <a:tr h="631325">
                <a:tc>
                  <a:txBody>
                    <a:bodyPr/>
                    <a:lstStyle/>
                    <a:p>
                      <a:pPr marL="0" lvl="0" indent="0" algn="l" rtl="0">
                        <a:spcBef>
                          <a:spcPts val="0"/>
                        </a:spcBef>
                        <a:spcAft>
                          <a:spcPts val="0"/>
                        </a:spcAft>
                        <a:buClr>
                          <a:schemeClr val="lt1"/>
                        </a:buClr>
                        <a:buSzPts val="2400"/>
                        <a:buFont typeface="Arial"/>
                        <a:buNone/>
                      </a:pPr>
                      <a:r>
                        <a:rPr lang="en-US" sz="2400">
                          <a:solidFill>
                            <a:schemeClr val="lt1"/>
                          </a:solidFill>
                        </a:rPr>
                        <a:t>Number I/O Pins</a:t>
                      </a:r>
                      <a:endParaRPr sz="2400">
                        <a:solidFill>
                          <a:schemeClr val="lt1"/>
                        </a:solidFill>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Clr>
                          <a:schemeClr val="lt1"/>
                        </a:buClr>
                        <a:buSzPts val="2400"/>
                        <a:buFont typeface="Arial"/>
                        <a:buNone/>
                      </a:pPr>
                      <a:r>
                        <a:rPr lang="en-US" sz="2400">
                          <a:solidFill>
                            <a:schemeClr val="lt1"/>
                          </a:solidFill>
                        </a:rPr>
                        <a:t> 38</a:t>
                      </a:r>
                      <a:endParaRPr/>
                    </a:p>
                  </a:txBody>
                  <a:tcPr marL="91425" marR="91425" marT="91425" marB="91425"/>
                </a:tc>
                <a:extLst>
                  <a:ext uri="{0D108BD9-81ED-4DB2-BD59-A6C34878D82A}">
                    <a16:rowId xmlns:a16="http://schemas.microsoft.com/office/drawing/2014/main" val="10005"/>
                  </a:ext>
                </a:extLst>
              </a:tr>
              <a:tr h="454550">
                <a:tc>
                  <a:txBody>
                    <a:bodyPr/>
                    <a:lstStyle/>
                    <a:p>
                      <a:pPr marL="0" lvl="0" indent="0" algn="l" rtl="0">
                        <a:spcBef>
                          <a:spcPts val="0"/>
                        </a:spcBef>
                        <a:spcAft>
                          <a:spcPts val="0"/>
                        </a:spcAft>
                        <a:buClr>
                          <a:schemeClr val="lt1"/>
                        </a:buClr>
                        <a:buSzPts val="2400"/>
                        <a:buFont typeface="Arial"/>
                        <a:buNone/>
                      </a:pPr>
                      <a:r>
                        <a:rPr lang="en-US" sz="2400">
                          <a:solidFill>
                            <a:schemeClr val="lt1"/>
                          </a:solidFill>
                        </a:rPr>
                        <a:t>Cost</a:t>
                      </a:r>
                      <a:endParaRPr/>
                    </a:p>
                  </a:txBody>
                  <a:tcPr marL="91425" marR="91425" marT="91425" marB="91425"/>
                </a:tc>
                <a:tc>
                  <a:txBody>
                    <a:bodyPr/>
                    <a:lstStyle/>
                    <a:p>
                      <a:pPr marL="0" lvl="0" indent="0" algn="l" rtl="0">
                        <a:spcBef>
                          <a:spcPts val="0"/>
                        </a:spcBef>
                        <a:spcAft>
                          <a:spcPts val="0"/>
                        </a:spcAft>
                        <a:buNone/>
                      </a:pPr>
                      <a:r>
                        <a:rPr lang="en-US" sz="2400">
                          <a:solidFill>
                            <a:schemeClr val="lt1"/>
                          </a:solidFill>
                        </a:rPr>
                        <a:t>4.08</a:t>
                      </a:r>
                      <a:endParaRPr sz="2400">
                        <a:solidFill>
                          <a:schemeClr val="lt1"/>
                        </a:solidFill>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8"/>
          <p:cNvSpPr txBox="1">
            <a:spLocks noGrp="1"/>
          </p:cNvSpPr>
          <p:nvPr>
            <p:ph type="title"/>
          </p:nvPr>
        </p:nvSpPr>
        <p:spPr>
          <a:xfrm>
            <a:off x="2611808" y="808056"/>
            <a:ext cx="7958331" cy="10772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400"/>
              <a:buFont typeface="Arial"/>
              <a:buNone/>
            </a:pPr>
            <a:r>
              <a:rPr lang="en-US"/>
              <a:t>Component’s Code </a:t>
            </a:r>
            <a:endParaRPr/>
          </a:p>
        </p:txBody>
      </p:sp>
      <p:pic>
        <p:nvPicPr>
          <p:cNvPr id="241" name="Google Shape;241;p28"/>
          <p:cNvPicPr preferRelativeResize="0"/>
          <p:nvPr/>
        </p:nvPicPr>
        <p:blipFill rotWithShape="1">
          <a:blip r:embed="rId3">
            <a:alphaModFix/>
          </a:blip>
          <a:srcRect/>
          <a:stretch/>
        </p:blipFill>
        <p:spPr>
          <a:xfrm>
            <a:off x="8298925" y="0"/>
            <a:ext cx="2764174" cy="1554151"/>
          </a:xfrm>
          <a:prstGeom prst="rect">
            <a:avLst/>
          </a:prstGeom>
          <a:noFill/>
          <a:ln>
            <a:noFill/>
          </a:ln>
        </p:spPr>
      </p:pic>
      <p:pic>
        <p:nvPicPr>
          <p:cNvPr id="242" name="Google Shape;242;p28"/>
          <p:cNvPicPr preferRelativeResize="0"/>
          <p:nvPr/>
        </p:nvPicPr>
        <p:blipFill rotWithShape="1">
          <a:blip r:embed="rId4">
            <a:alphaModFix/>
          </a:blip>
          <a:srcRect t="15511"/>
          <a:stretch/>
        </p:blipFill>
        <p:spPr>
          <a:xfrm>
            <a:off x="0" y="0"/>
            <a:ext cx="974026" cy="1214300"/>
          </a:xfrm>
          <a:prstGeom prst="rect">
            <a:avLst/>
          </a:prstGeom>
          <a:noFill/>
          <a:ln>
            <a:noFill/>
          </a:ln>
        </p:spPr>
      </p:pic>
      <p:sp>
        <p:nvSpPr>
          <p:cNvPr id="243" name="Google Shape;243;p28"/>
          <p:cNvSpPr txBox="1"/>
          <p:nvPr/>
        </p:nvSpPr>
        <p:spPr>
          <a:xfrm>
            <a:off x="1128150" y="4161678"/>
            <a:ext cx="7796400" cy="3922200"/>
          </a:xfrm>
          <a:prstGeom prst="rect">
            <a:avLst/>
          </a:prstGeom>
          <a:noFill/>
          <a:ln>
            <a:noFill/>
          </a:ln>
        </p:spPr>
        <p:txBody>
          <a:bodyPr spcFirstLastPara="1" wrap="square" lIns="91425" tIns="45700" rIns="91425" bIns="45700" anchor="ctr" anchorCtr="0">
            <a:normAutofit/>
          </a:bodyPr>
          <a:lstStyle/>
          <a:p>
            <a:pPr marL="0" lvl="0" indent="0" algn="l" rtl="0">
              <a:lnSpc>
                <a:spcPct val="50000"/>
              </a:lnSpc>
              <a:spcBef>
                <a:spcPts val="1000"/>
              </a:spcBef>
              <a:spcAft>
                <a:spcPts val="0"/>
              </a:spcAft>
              <a:buNone/>
            </a:pPr>
            <a:endParaRPr sz="2000">
              <a:solidFill>
                <a:srgbClr val="FFFFFF"/>
              </a:solidFill>
            </a:endParaRPr>
          </a:p>
          <a:p>
            <a:pPr marL="457200" lvl="0" indent="0" algn="l" rtl="0">
              <a:lnSpc>
                <a:spcPct val="50000"/>
              </a:lnSpc>
              <a:spcBef>
                <a:spcPts val="1000"/>
              </a:spcBef>
              <a:spcAft>
                <a:spcPts val="0"/>
              </a:spcAft>
              <a:buNone/>
            </a:pPr>
            <a:endParaRPr sz="2000">
              <a:solidFill>
                <a:srgbClr val="FFFFFF"/>
              </a:solidFill>
            </a:endParaRPr>
          </a:p>
          <a:p>
            <a:pPr marL="0" lvl="0" indent="0" algn="l" rtl="0">
              <a:lnSpc>
                <a:spcPct val="50000"/>
              </a:lnSpc>
              <a:spcBef>
                <a:spcPts val="1000"/>
              </a:spcBef>
              <a:spcAft>
                <a:spcPts val="0"/>
              </a:spcAft>
              <a:buNone/>
            </a:pPr>
            <a:endParaRPr sz="2000">
              <a:solidFill>
                <a:srgbClr val="FFFFFF"/>
              </a:solidFill>
            </a:endParaRPr>
          </a:p>
          <a:p>
            <a:pPr marL="457200" lvl="0" indent="0" algn="l" rtl="0">
              <a:lnSpc>
                <a:spcPct val="50000"/>
              </a:lnSpc>
              <a:spcBef>
                <a:spcPts val="1000"/>
              </a:spcBef>
              <a:spcAft>
                <a:spcPts val="0"/>
              </a:spcAft>
              <a:buNone/>
            </a:pPr>
            <a:endParaRPr sz="2000">
              <a:solidFill>
                <a:srgbClr val="FFFFFF"/>
              </a:solidFill>
            </a:endParaRPr>
          </a:p>
          <a:p>
            <a:pPr marL="457200" lvl="0" indent="0" algn="l" rtl="0">
              <a:lnSpc>
                <a:spcPct val="50000"/>
              </a:lnSpc>
              <a:spcBef>
                <a:spcPts val="1000"/>
              </a:spcBef>
              <a:spcAft>
                <a:spcPts val="0"/>
              </a:spcAft>
              <a:buNone/>
            </a:pPr>
            <a:endParaRPr sz="2000">
              <a:solidFill>
                <a:srgbClr val="FFFFFF"/>
              </a:solidFill>
            </a:endParaRPr>
          </a:p>
          <a:p>
            <a:pPr marL="457200" lvl="0" indent="0" algn="l" rtl="0">
              <a:lnSpc>
                <a:spcPct val="120000"/>
              </a:lnSpc>
              <a:spcBef>
                <a:spcPts val="1000"/>
              </a:spcBef>
              <a:spcAft>
                <a:spcPts val="0"/>
              </a:spcAft>
              <a:buNone/>
            </a:pPr>
            <a:endParaRPr sz="2000">
              <a:solidFill>
                <a:srgbClr val="FFFFFF"/>
              </a:solidFill>
            </a:endParaRPr>
          </a:p>
          <a:p>
            <a:pPr marL="457200" lvl="0" indent="0" algn="l" rtl="0">
              <a:lnSpc>
                <a:spcPct val="120000"/>
              </a:lnSpc>
              <a:spcBef>
                <a:spcPts val="1000"/>
              </a:spcBef>
              <a:spcAft>
                <a:spcPts val="600"/>
              </a:spcAft>
              <a:buNone/>
            </a:pPr>
            <a:endParaRPr sz="2000">
              <a:solidFill>
                <a:srgbClr val="FFFFFF"/>
              </a:solidFill>
            </a:endParaRPr>
          </a:p>
        </p:txBody>
      </p:sp>
      <p:graphicFrame>
        <p:nvGraphicFramePr>
          <p:cNvPr id="244" name="Google Shape;244;p28"/>
          <p:cNvGraphicFramePr/>
          <p:nvPr/>
        </p:nvGraphicFramePr>
        <p:xfrm>
          <a:off x="1128525" y="1688310"/>
          <a:ext cx="3000000" cy="3000000"/>
        </p:xfrm>
        <a:graphic>
          <a:graphicData uri="http://schemas.openxmlformats.org/drawingml/2006/table">
            <a:tbl>
              <a:tblPr>
                <a:noFill/>
                <a:tableStyleId>{AA513C1E-C3D8-4E77-9379-B2C6DD16B636}</a:tableStyleId>
              </a:tblPr>
              <a:tblGrid>
                <a:gridCol w="3496250">
                  <a:extLst>
                    <a:ext uri="{9D8B030D-6E8A-4147-A177-3AD203B41FA5}">
                      <a16:colId xmlns:a16="http://schemas.microsoft.com/office/drawing/2014/main" val="20000"/>
                    </a:ext>
                  </a:extLst>
                </a:gridCol>
                <a:gridCol w="3127025">
                  <a:extLst>
                    <a:ext uri="{9D8B030D-6E8A-4147-A177-3AD203B41FA5}">
                      <a16:colId xmlns:a16="http://schemas.microsoft.com/office/drawing/2014/main" val="20001"/>
                    </a:ext>
                  </a:extLst>
                </a:gridCol>
                <a:gridCol w="3311675">
                  <a:extLst>
                    <a:ext uri="{9D8B030D-6E8A-4147-A177-3AD203B41FA5}">
                      <a16:colId xmlns:a16="http://schemas.microsoft.com/office/drawing/2014/main" val="20002"/>
                    </a:ext>
                  </a:extLst>
                </a:gridCol>
              </a:tblGrid>
              <a:tr h="988225">
                <a:tc>
                  <a:txBody>
                    <a:bodyPr/>
                    <a:lstStyle/>
                    <a:p>
                      <a:pPr marL="0" lvl="0" indent="0" algn="l" rtl="0">
                        <a:spcBef>
                          <a:spcPts val="0"/>
                        </a:spcBef>
                        <a:spcAft>
                          <a:spcPts val="0"/>
                        </a:spcAft>
                        <a:buNone/>
                      </a:pPr>
                      <a:r>
                        <a:rPr lang="en-US" sz="1700">
                          <a:solidFill>
                            <a:srgbClr val="FFFFFF"/>
                          </a:solidFill>
                        </a:rPr>
                        <a:t>TDS Sensor</a:t>
                      </a:r>
                      <a:endParaRPr sz="1700">
                        <a:solidFill>
                          <a:srgbClr val="FFFFFF"/>
                        </a:solidFill>
                      </a:endParaRPr>
                    </a:p>
                  </a:txBody>
                  <a:tcPr marL="91425" marR="91425" marT="91425" marB="91425"/>
                </a:tc>
                <a:tc>
                  <a:txBody>
                    <a:bodyPr/>
                    <a:lstStyle/>
                    <a:p>
                      <a:pPr marL="0" lvl="0" indent="0" algn="l" rtl="0">
                        <a:spcBef>
                          <a:spcPts val="0"/>
                        </a:spcBef>
                        <a:spcAft>
                          <a:spcPts val="0"/>
                        </a:spcAft>
                        <a:buNone/>
                      </a:pPr>
                      <a:r>
                        <a:rPr lang="en-US" sz="1700">
                          <a:solidFill>
                            <a:srgbClr val="FFFFFF"/>
                          </a:solidFill>
                        </a:rPr>
                        <a:t>Ph Sensor</a:t>
                      </a:r>
                      <a:endParaRPr sz="1700">
                        <a:solidFill>
                          <a:srgbClr val="FFFFFF"/>
                        </a:solidFill>
                      </a:endParaRPr>
                    </a:p>
                  </a:txBody>
                  <a:tcPr marL="91425" marR="91425" marT="91425" marB="91425"/>
                </a:tc>
                <a:tc>
                  <a:txBody>
                    <a:bodyPr/>
                    <a:lstStyle/>
                    <a:p>
                      <a:pPr marL="0" lvl="0" indent="0" algn="l" rtl="0">
                        <a:spcBef>
                          <a:spcPts val="0"/>
                        </a:spcBef>
                        <a:spcAft>
                          <a:spcPts val="0"/>
                        </a:spcAft>
                        <a:buNone/>
                      </a:pPr>
                      <a:r>
                        <a:rPr lang="en-US" sz="1700">
                          <a:solidFill>
                            <a:srgbClr val="FFFFFF"/>
                          </a:solidFill>
                        </a:rPr>
                        <a:t>Water Level sensor </a:t>
                      </a:r>
                      <a:endParaRPr sz="1700">
                        <a:solidFill>
                          <a:srgbClr val="FFFFFF"/>
                        </a:solidFill>
                      </a:endParaRPr>
                    </a:p>
                  </a:txBody>
                  <a:tcPr marL="91425" marR="91425" marT="91425" marB="91425"/>
                </a:tc>
                <a:extLst>
                  <a:ext uri="{0D108BD9-81ED-4DB2-BD59-A6C34878D82A}">
                    <a16:rowId xmlns:a16="http://schemas.microsoft.com/office/drawing/2014/main" val="10000"/>
                  </a:ext>
                </a:extLst>
              </a:tr>
              <a:tr h="926425">
                <a:tc>
                  <a:txBody>
                    <a:bodyPr/>
                    <a:lstStyle/>
                    <a:p>
                      <a:pPr marL="457200" lvl="0" indent="-323850" algn="l" rtl="0">
                        <a:spcBef>
                          <a:spcPts val="0"/>
                        </a:spcBef>
                        <a:spcAft>
                          <a:spcPts val="0"/>
                        </a:spcAft>
                        <a:buClr>
                          <a:schemeClr val="lt1"/>
                        </a:buClr>
                        <a:buSzPts val="1500"/>
                        <a:buChar char="●"/>
                      </a:pPr>
                      <a:r>
                        <a:rPr lang="en-US" sz="1500">
                          <a:solidFill>
                            <a:schemeClr val="lt1"/>
                          </a:solidFill>
                        </a:rPr>
                        <a:t>Collects the measurements from the probe into an array</a:t>
                      </a:r>
                      <a:endParaRPr sz="1500">
                        <a:solidFill>
                          <a:schemeClr val="lt1"/>
                        </a:solidFill>
                      </a:endParaRPr>
                    </a:p>
                    <a:p>
                      <a:pPr marL="0" lvl="0" indent="0" algn="l" rtl="0">
                        <a:spcBef>
                          <a:spcPts val="0"/>
                        </a:spcBef>
                        <a:spcAft>
                          <a:spcPts val="0"/>
                        </a:spcAft>
                        <a:buNone/>
                      </a:pPr>
                      <a:endParaRPr sz="1500">
                        <a:solidFill>
                          <a:schemeClr val="lt1"/>
                        </a:solidFill>
                      </a:endParaRPr>
                    </a:p>
                    <a:p>
                      <a:pPr marL="0" lvl="0" indent="0" algn="l" rtl="0">
                        <a:spcBef>
                          <a:spcPts val="0"/>
                        </a:spcBef>
                        <a:spcAft>
                          <a:spcPts val="0"/>
                        </a:spcAft>
                        <a:buNone/>
                      </a:pPr>
                      <a:endParaRPr sz="1500">
                        <a:solidFill>
                          <a:srgbClr val="FFFFFF"/>
                        </a:solidFill>
                      </a:endParaRPr>
                    </a:p>
                  </a:txBody>
                  <a:tcPr marL="91425" marR="91425" marT="91425" marB="91425"/>
                </a:tc>
                <a:tc>
                  <a:txBody>
                    <a:bodyPr/>
                    <a:lstStyle/>
                    <a:p>
                      <a:pPr marL="457200" lvl="0" indent="-317500" algn="l" rtl="0">
                        <a:spcBef>
                          <a:spcPts val="0"/>
                        </a:spcBef>
                        <a:spcAft>
                          <a:spcPts val="0"/>
                        </a:spcAft>
                        <a:buClr>
                          <a:schemeClr val="lt1"/>
                        </a:buClr>
                        <a:buSzPts val="1400"/>
                        <a:buChar char="●"/>
                      </a:pPr>
                      <a:r>
                        <a:rPr lang="en-US">
                          <a:solidFill>
                            <a:schemeClr val="lt1"/>
                          </a:solidFill>
                        </a:rPr>
                        <a:t>The pH sensor works by collecting the readings into an array similar as the tds sensor.</a:t>
                      </a:r>
                      <a:endParaRPr>
                        <a:solidFill>
                          <a:srgbClr val="FFFFFF"/>
                        </a:solidFill>
                      </a:endParaRPr>
                    </a:p>
                  </a:txBody>
                  <a:tcPr marL="91425" marR="91425" marT="91425" marB="91425"/>
                </a:tc>
                <a:tc>
                  <a:txBody>
                    <a:bodyPr/>
                    <a:lstStyle/>
                    <a:p>
                      <a:pPr marL="457200" lvl="0" indent="-317500" algn="l" rtl="0">
                        <a:spcBef>
                          <a:spcPts val="0"/>
                        </a:spcBef>
                        <a:spcAft>
                          <a:spcPts val="0"/>
                        </a:spcAft>
                        <a:buClr>
                          <a:srgbClr val="FFFFFF"/>
                        </a:buClr>
                        <a:buSzPts val="1400"/>
                        <a:buChar char="●"/>
                      </a:pPr>
                      <a:r>
                        <a:rPr lang="en-US">
                          <a:solidFill>
                            <a:srgbClr val="FFFFFF"/>
                          </a:solidFill>
                        </a:rPr>
                        <a:t>The water level sensor collects values from 0 to 2000 depending on the water level. </a:t>
                      </a:r>
                      <a:endParaRPr>
                        <a:solidFill>
                          <a:srgbClr val="FFFFFF"/>
                        </a:solidFill>
                      </a:endParaRPr>
                    </a:p>
                  </a:txBody>
                  <a:tcPr marL="91425" marR="91425" marT="91425" marB="91425"/>
                </a:tc>
                <a:extLst>
                  <a:ext uri="{0D108BD9-81ED-4DB2-BD59-A6C34878D82A}">
                    <a16:rowId xmlns:a16="http://schemas.microsoft.com/office/drawing/2014/main" val="10001"/>
                  </a:ext>
                </a:extLst>
              </a:tr>
              <a:tr h="927750">
                <a:tc>
                  <a:txBody>
                    <a:bodyPr/>
                    <a:lstStyle/>
                    <a:p>
                      <a:pPr marL="457200" lvl="0" indent="-323850" algn="l" rtl="0">
                        <a:spcBef>
                          <a:spcPts val="0"/>
                        </a:spcBef>
                        <a:spcAft>
                          <a:spcPts val="0"/>
                        </a:spcAft>
                        <a:buClr>
                          <a:schemeClr val="lt1"/>
                        </a:buClr>
                        <a:buSzPts val="1500"/>
                        <a:buChar char="●"/>
                      </a:pPr>
                      <a:r>
                        <a:rPr lang="en-US" sz="1500">
                          <a:solidFill>
                            <a:schemeClr val="lt1"/>
                          </a:solidFill>
                        </a:rPr>
                        <a:t>It samples every 40 milliseconds, and it prints the value every 800 milliseconds. </a:t>
                      </a:r>
                      <a:endParaRPr sz="1500">
                        <a:solidFill>
                          <a:schemeClr val="lt1"/>
                        </a:solidFill>
                      </a:endParaRPr>
                    </a:p>
                  </a:txBody>
                  <a:tcPr marL="91425" marR="91425" marT="91425" marB="91425"/>
                </a:tc>
                <a:tc>
                  <a:txBody>
                    <a:bodyPr/>
                    <a:lstStyle/>
                    <a:p>
                      <a:pPr marL="457200" lvl="0" indent="-317500" algn="l" rtl="0">
                        <a:spcBef>
                          <a:spcPts val="0"/>
                        </a:spcBef>
                        <a:spcAft>
                          <a:spcPts val="0"/>
                        </a:spcAft>
                        <a:buClr>
                          <a:schemeClr val="lt1"/>
                        </a:buClr>
                        <a:buSzPts val="1400"/>
                        <a:buChar char="●"/>
                      </a:pPr>
                      <a:r>
                        <a:rPr lang="en-US">
                          <a:solidFill>
                            <a:schemeClr val="lt1"/>
                          </a:solidFill>
                        </a:rPr>
                        <a:t>The readings are sampled every 20 milliseconds and it prints every 800 milliseconds. The average of the array is used for increase precision. </a:t>
                      </a:r>
                      <a:endParaRPr>
                        <a:solidFill>
                          <a:schemeClr val="lt1"/>
                        </a:solidFill>
                      </a:endParaRPr>
                    </a:p>
                    <a:p>
                      <a:pPr marL="0" lvl="0" indent="0" algn="l" rtl="0">
                        <a:spcBef>
                          <a:spcPts val="0"/>
                        </a:spcBef>
                        <a:spcAft>
                          <a:spcPts val="0"/>
                        </a:spcAft>
                        <a:buNone/>
                      </a:pPr>
                      <a:endParaRPr>
                        <a:solidFill>
                          <a:schemeClr val="lt1"/>
                        </a:solidFill>
                      </a:endParaRPr>
                    </a:p>
                  </a:txBody>
                  <a:tcPr marL="91425" marR="91425" marT="91425" marB="91425"/>
                </a:tc>
                <a:tc>
                  <a:txBody>
                    <a:bodyPr/>
                    <a:lstStyle/>
                    <a:p>
                      <a:pPr marL="457200" lvl="0" indent="-317500" algn="l" rtl="0">
                        <a:spcBef>
                          <a:spcPts val="0"/>
                        </a:spcBef>
                        <a:spcAft>
                          <a:spcPts val="0"/>
                        </a:spcAft>
                        <a:buClr>
                          <a:schemeClr val="lt1"/>
                        </a:buClr>
                        <a:buSzPts val="1400"/>
                        <a:buChar char="●"/>
                      </a:pPr>
                      <a:r>
                        <a:rPr lang="en-US">
                          <a:solidFill>
                            <a:schemeClr val="lt1"/>
                          </a:solidFill>
                        </a:rPr>
                        <a:t>These values were used as a guideline to predict the water level of the water. The levels are high, medium, or low. </a:t>
                      </a:r>
                      <a:endParaRPr>
                        <a:solidFill>
                          <a:srgbClr val="FFFFFF"/>
                        </a:solidFill>
                      </a:endParaRPr>
                    </a:p>
                  </a:txBody>
                  <a:tcPr marL="91425" marR="91425" marT="91425" marB="91425"/>
                </a:tc>
                <a:extLst>
                  <a:ext uri="{0D108BD9-81ED-4DB2-BD59-A6C34878D82A}">
                    <a16:rowId xmlns:a16="http://schemas.microsoft.com/office/drawing/2014/main" val="10002"/>
                  </a:ext>
                </a:extLst>
              </a:tr>
              <a:tr h="1296200">
                <a:tc>
                  <a:txBody>
                    <a:bodyPr/>
                    <a:lstStyle/>
                    <a:p>
                      <a:pPr marL="457200" lvl="0" indent="-317500" algn="l" rtl="0">
                        <a:spcBef>
                          <a:spcPts val="0"/>
                        </a:spcBef>
                        <a:spcAft>
                          <a:spcPts val="0"/>
                        </a:spcAft>
                        <a:buClr>
                          <a:srgbClr val="FFFFFF"/>
                        </a:buClr>
                        <a:buSzPts val="1400"/>
                        <a:buChar char="●"/>
                      </a:pPr>
                      <a:r>
                        <a:rPr lang="en-US">
                          <a:solidFill>
                            <a:srgbClr val="FFFFFF"/>
                          </a:solidFill>
                        </a:rPr>
                        <a:t>The average voltage, compensation coefficient and compensation voltage are calculated. Finally these values are used to convert voltage value to tds value. </a:t>
                      </a:r>
                      <a:endParaRPr b="1">
                        <a:solidFill>
                          <a:srgbClr val="FFFFFF"/>
                        </a:solidFill>
                      </a:endParaRPr>
                    </a:p>
                  </a:txBody>
                  <a:tcPr marL="91425" marR="91425" marT="91425" marB="91425"/>
                </a:tc>
                <a:tc>
                  <a:txBody>
                    <a:bodyPr/>
                    <a:lstStyle/>
                    <a:p>
                      <a:pPr marL="457200" lvl="0" indent="-317500" algn="l" rtl="0">
                        <a:spcBef>
                          <a:spcPts val="0"/>
                        </a:spcBef>
                        <a:spcAft>
                          <a:spcPts val="0"/>
                        </a:spcAft>
                        <a:buClr>
                          <a:srgbClr val="FFFFFF"/>
                        </a:buClr>
                        <a:buSzPts val="1400"/>
                        <a:buChar char="●"/>
                      </a:pPr>
                      <a:r>
                        <a:rPr lang="en-US">
                          <a:solidFill>
                            <a:srgbClr val="FFFFFF"/>
                          </a:solidFill>
                        </a:rPr>
                        <a:t>The voltage value is then converted to pHValue. Then that information is converted to pH value by using the formula pHValue = 3.5*voltage+Offset;</a:t>
                      </a:r>
                      <a:endParaRPr>
                        <a:solidFill>
                          <a:srgbClr val="FFFFFF"/>
                        </a:solidFill>
                      </a:endParaRPr>
                    </a:p>
                  </a:txBody>
                  <a:tcPr marL="91425" marR="91425" marT="91425" marB="91425"/>
                </a:tc>
                <a:tc>
                  <a:txBody>
                    <a:bodyPr/>
                    <a:lstStyle/>
                    <a:p>
                      <a:pPr marL="0" lvl="0" indent="0" algn="l" rtl="0">
                        <a:spcBef>
                          <a:spcPts val="0"/>
                        </a:spcBef>
                        <a:spcAft>
                          <a:spcPts val="0"/>
                        </a:spcAft>
                        <a:buNone/>
                      </a:pPr>
                      <a:endParaRPr>
                        <a:solidFill>
                          <a:srgbClr val="FFFFFF"/>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theme/theme1.xml><?xml version="1.0" encoding="utf-8"?>
<a:theme xmlns:a="http://schemas.openxmlformats.org/drawingml/2006/main" name="Madison">
  <a:themeElements>
    <a:clrScheme name="Madison">
      <a:dk1>
        <a:srgbClr val="000000"/>
      </a:dk1>
      <a:lt1>
        <a:srgbClr val="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3050</Words>
  <Application>Microsoft Macintosh PowerPoint</Application>
  <PresentationFormat>Widescreen</PresentationFormat>
  <Paragraphs>400</Paragraphs>
  <Slides>44</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Helvetica Neue</vt:lpstr>
      <vt:lpstr>Noto Sans Symbols</vt:lpstr>
      <vt:lpstr>Times New Roman</vt:lpstr>
      <vt:lpstr>Madison</vt:lpstr>
      <vt:lpstr>Group Members:   Amidtzalee Laguna Mundo  Electrical Engineering  Jean Seda  Computer Engineering  Majed Halawa  Electrical Engineering  Jordan Sole  Computer Engineering </vt:lpstr>
      <vt:lpstr>Project Motivation</vt:lpstr>
      <vt:lpstr>Solution </vt:lpstr>
      <vt:lpstr>Project Goals &amp; Objectives</vt:lpstr>
      <vt:lpstr>Hydroponic Systems out in the Market </vt:lpstr>
      <vt:lpstr>Requirements and Specs of Hydroponic System: </vt:lpstr>
      <vt:lpstr>ESP32-DEV-Kit </vt:lpstr>
      <vt:lpstr>Microcontroller: ESP32-DEV  </vt:lpstr>
      <vt:lpstr>Component’s Code </vt:lpstr>
      <vt:lpstr>ESP32 Webserver</vt:lpstr>
      <vt:lpstr>PCB Design </vt:lpstr>
      <vt:lpstr>Alternative PCB designs</vt:lpstr>
      <vt:lpstr>PCB Design: Board Specks</vt:lpstr>
      <vt:lpstr>PBC Design: ESP32-DEV</vt:lpstr>
      <vt:lpstr>PCB Design: Power Supply Circuit</vt:lpstr>
      <vt:lpstr>PCB Design: Power Circuit</vt:lpstr>
      <vt:lpstr>Compatible ISE Sensors </vt:lpstr>
      <vt:lpstr>PCB Design: TDS Water Quality Sensor</vt:lpstr>
      <vt:lpstr>PCB Design: TDS Water Quality Sensor</vt:lpstr>
      <vt:lpstr>Possible Choices for Water Level Sensors</vt:lpstr>
      <vt:lpstr>Water Level Sensor </vt:lpstr>
      <vt:lpstr>PCB Design: Liquid Level Sensor</vt:lpstr>
      <vt:lpstr>Possible Choices for pH Sensors</vt:lpstr>
      <vt:lpstr>pH Sensor</vt:lpstr>
      <vt:lpstr>PCB Design: pH Sensor</vt:lpstr>
      <vt:lpstr>Possible Choices for LED’s</vt:lpstr>
      <vt:lpstr>LED Ring </vt:lpstr>
      <vt:lpstr>PCB Design: LED Ring</vt:lpstr>
      <vt:lpstr>Programming Port </vt:lpstr>
      <vt:lpstr>PCB Design </vt:lpstr>
      <vt:lpstr>Wireless Communication </vt:lpstr>
      <vt:lpstr>Why we want website application?</vt:lpstr>
      <vt:lpstr>Hosting Services</vt:lpstr>
      <vt:lpstr>Website Application </vt:lpstr>
      <vt:lpstr>WordPress Elementor</vt:lpstr>
      <vt:lpstr>Data Storage</vt:lpstr>
      <vt:lpstr>MySQL Database</vt:lpstr>
      <vt:lpstr>MySQL Database Obstacles</vt:lpstr>
      <vt:lpstr>Website Flowchart</vt:lpstr>
      <vt:lpstr>Block Diagram </vt:lpstr>
      <vt:lpstr>Work Distribution </vt:lpstr>
      <vt:lpstr>Budget </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 Members:   Amidtzalee Laguna Mundo  Electrical Engineering  Jean Seda  Computer Engineering  Majed Halawa  Electrical Engineering  Jordan Sole  Computer Engineering </dc:title>
  <dc:creator>Amidtzalee Laguna Mundo</dc:creator>
  <cp:lastModifiedBy>Amidtzalee Laguna Mundo</cp:lastModifiedBy>
  <cp:revision>1</cp:revision>
  <dcterms:created xsi:type="dcterms:W3CDTF">2021-07-27T00:56:39Z</dcterms:created>
  <dcterms:modified xsi:type="dcterms:W3CDTF">2021-08-03T15:01:56Z</dcterms:modified>
</cp:coreProperties>
</file>